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77" r:id="rId4"/>
    <p:sldId id="260" r:id="rId5"/>
    <p:sldId id="278" r:id="rId6"/>
    <p:sldId id="263" r:id="rId7"/>
    <p:sldId id="265" r:id="rId8"/>
    <p:sldId id="280" r:id="rId9"/>
    <p:sldId id="281" r:id="rId10"/>
    <p:sldId id="279" r:id="rId11"/>
    <p:sldId id="282" r:id="rId12"/>
    <p:sldId id="270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nl-BE" sz="1400"/>
              <a:t>Evolutie van het aantal installaties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'In werking - huidige status sec'!$I$1</c:f>
              <c:strCache>
                <c:ptCount val="1"/>
                <c:pt idx="0">
                  <c:v>in werking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basis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+21%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+50%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+46%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+63%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+67%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+67%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'In werking - huidige status sec'!$A$2:$A$8</c:f>
              <c:strCache>
                <c:ptCount val="7"/>
                <c:pt idx="0">
                  <c:v>2007 - 2008</c:v>
                </c:pt>
                <c:pt idx="1">
                  <c:v>2008 - 2009</c:v>
                </c:pt>
                <c:pt idx="2">
                  <c:v>2009 - 2010</c:v>
                </c:pt>
                <c:pt idx="3">
                  <c:v>2010 - 2011</c:v>
                </c:pt>
                <c:pt idx="4">
                  <c:v>2011 - 2012</c:v>
                </c:pt>
                <c:pt idx="5">
                  <c:v>2012 - 2013</c:v>
                </c:pt>
                <c:pt idx="6">
                  <c:v>2013 - 2014</c:v>
                </c:pt>
              </c:strCache>
            </c:strRef>
          </c:cat>
          <c:val>
            <c:numRef>
              <c:f>'In werking - huidige status sec'!$I$2:$I$8</c:f>
              <c:numCache>
                <c:formatCode>General</c:formatCode>
                <c:ptCount val="7"/>
                <c:pt idx="0">
                  <c:v>24</c:v>
                </c:pt>
                <c:pt idx="1">
                  <c:v>29</c:v>
                </c:pt>
                <c:pt idx="2">
                  <c:v>36</c:v>
                </c:pt>
                <c:pt idx="3">
                  <c:v>35</c:v>
                </c:pt>
                <c:pt idx="4">
                  <c:v>39</c:v>
                </c:pt>
                <c:pt idx="5">
                  <c:v>40</c:v>
                </c:pt>
                <c:pt idx="6">
                  <c:v>40</c:v>
                </c:pt>
              </c:numCache>
            </c:numRef>
          </c:val>
        </c:ser>
        <c:ser>
          <c:idx val="1"/>
          <c:order val="1"/>
          <c:tx>
            <c:strRef>
              <c:f>'In werking - huidige status sec'!$J$1</c:f>
              <c:strCache>
                <c:ptCount val="1"/>
                <c:pt idx="0">
                  <c:v>bouw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'In werking - huidige status sec'!$A$2:$A$8</c:f>
              <c:strCache>
                <c:ptCount val="7"/>
                <c:pt idx="0">
                  <c:v>2007 - 2008</c:v>
                </c:pt>
                <c:pt idx="1">
                  <c:v>2008 - 2009</c:v>
                </c:pt>
                <c:pt idx="2">
                  <c:v>2009 - 2010</c:v>
                </c:pt>
                <c:pt idx="3">
                  <c:v>2010 - 2011</c:v>
                </c:pt>
                <c:pt idx="4">
                  <c:v>2011 - 2012</c:v>
                </c:pt>
                <c:pt idx="5">
                  <c:v>2012 - 2013</c:v>
                </c:pt>
                <c:pt idx="6">
                  <c:v>2013 - 2014</c:v>
                </c:pt>
              </c:strCache>
            </c:strRef>
          </c:cat>
          <c:val>
            <c:numRef>
              <c:f>'In werking - huidige status sec'!$J$2:$J$8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</c:ser>
        <c:ser>
          <c:idx val="2"/>
          <c:order val="2"/>
          <c:tx>
            <c:strRef>
              <c:f>'In werking - huidige status sec'!$K$1</c:f>
              <c:strCache>
                <c:ptCount val="1"/>
                <c:pt idx="0">
                  <c:v>buiten werking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'In werking - huidige status sec'!$A$2:$A$8</c:f>
              <c:strCache>
                <c:ptCount val="7"/>
                <c:pt idx="0">
                  <c:v>2007 - 2008</c:v>
                </c:pt>
                <c:pt idx="1">
                  <c:v>2008 - 2009</c:v>
                </c:pt>
                <c:pt idx="2">
                  <c:v>2009 - 2010</c:v>
                </c:pt>
                <c:pt idx="3">
                  <c:v>2010 - 2011</c:v>
                </c:pt>
                <c:pt idx="4">
                  <c:v>2011 - 2012</c:v>
                </c:pt>
                <c:pt idx="5">
                  <c:v>2012 - 2013</c:v>
                </c:pt>
                <c:pt idx="6">
                  <c:v>2013 - 2014</c:v>
                </c:pt>
              </c:strCache>
            </c:strRef>
          </c:cat>
          <c:val>
            <c:numRef>
              <c:f>'In werking - huidige status sec'!$K$2:$K$8</c:f>
              <c:numCache>
                <c:formatCode>General</c:formatCode>
                <c:ptCount val="7"/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31502720"/>
        <c:axId val="31504256"/>
        <c:axId val="0"/>
      </c:bar3DChart>
      <c:catAx>
        <c:axId val="31502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504256"/>
        <c:crosses val="autoZero"/>
        <c:auto val="1"/>
        <c:lblAlgn val="ctr"/>
        <c:lblOffset val="100"/>
        <c:noMultiLvlLbl val="0"/>
      </c:catAx>
      <c:valAx>
        <c:axId val="31504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Aantal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15027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nl-BE"/>
          </a:p>
        </c:txPr>
      </c:dTable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aseline="0"/>
              <a:t>Verwerkingscapaciteit installaties in werking</a:t>
            </a:r>
            <a:endParaRPr lang="en-US" sz="1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791038407533651"/>
          <c:y val="0.17131515285600815"/>
          <c:w val="0.64114215401713726"/>
          <c:h val="0.55940003699445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 werking - huidige status sec'!$H$1</c:f>
              <c:strCache>
                <c:ptCount val="1"/>
                <c:pt idx="0">
                  <c:v>Capaciteit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29015393720661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basis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013241036769697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013241036769697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+55%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013241036769698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+65%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9.67184626007438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+89%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9.67184626007438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204788909893804E-3"/>
                  <c:y val="0.1197466679818733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'In werking - huidige status sec'!$A$2:$A$8</c:f>
              <c:strCache>
                <c:ptCount val="7"/>
                <c:pt idx="0">
                  <c:v>2007 - 2008</c:v>
                </c:pt>
                <c:pt idx="1">
                  <c:v>2008 - 2009</c:v>
                </c:pt>
                <c:pt idx="2">
                  <c:v>2009 - 2010</c:v>
                </c:pt>
                <c:pt idx="3">
                  <c:v>2010 - 2011</c:v>
                </c:pt>
                <c:pt idx="4">
                  <c:v>2011 - 2012</c:v>
                </c:pt>
                <c:pt idx="5">
                  <c:v>2012 - 2013</c:v>
                </c:pt>
                <c:pt idx="6">
                  <c:v>2013 - 2014</c:v>
                </c:pt>
              </c:strCache>
            </c:strRef>
          </c:cat>
          <c:val>
            <c:numRef>
              <c:f>'In werking - huidige status sec'!$H$2:$H$8</c:f>
              <c:numCache>
                <c:formatCode>General</c:formatCode>
                <c:ptCount val="7"/>
                <c:pt idx="0">
                  <c:v>1057200</c:v>
                </c:pt>
                <c:pt idx="1">
                  <c:v>1274300</c:v>
                </c:pt>
                <c:pt idx="2">
                  <c:v>1641300</c:v>
                </c:pt>
                <c:pt idx="3">
                  <c:v>1744300</c:v>
                </c:pt>
                <c:pt idx="4">
                  <c:v>1998000</c:v>
                </c:pt>
                <c:pt idx="5">
                  <c:v>2234000</c:v>
                </c:pt>
                <c:pt idx="6">
                  <c:v>2513000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168768"/>
        <c:axId val="31191808"/>
      </c:barChart>
      <c:lineChart>
        <c:grouping val="standard"/>
        <c:varyColors val="0"/>
        <c:ser>
          <c:idx val="1"/>
          <c:order val="1"/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tx2"/>
              </a:solidFill>
            </c:spPr>
          </c:marker>
          <c:val>
            <c:numRef>
              <c:f>'In werking - huidige status sec'!$N$2:$N$8</c:f>
              <c:numCache>
                <c:formatCode>General</c:formatCode>
                <c:ptCount val="7"/>
                <c:pt idx="0">
                  <c:v>44050</c:v>
                </c:pt>
                <c:pt idx="1">
                  <c:v>43941.379310344826</c:v>
                </c:pt>
                <c:pt idx="2">
                  <c:v>45591.666666666664</c:v>
                </c:pt>
                <c:pt idx="3">
                  <c:v>49837.142857142855</c:v>
                </c:pt>
                <c:pt idx="4">
                  <c:v>51230.769230769234</c:v>
                </c:pt>
                <c:pt idx="5">
                  <c:v>55850</c:v>
                </c:pt>
                <c:pt idx="6">
                  <c:v>62825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72160"/>
        <c:axId val="31193728"/>
      </c:lineChart>
      <c:catAx>
        <c:axId val="31168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Werkjaar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1191808"/>
        <c:crosses val="autoZero"/>
        <c:auto val="1"/>
        <c:lblAlgn val="ctr"/>
        <c:lblOffset val="100"/>
        <c:noMultiLvlLbl val="0"/>
      </c:catAx>
      <c:valAx>
        <c:axId val="31191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Totaal (ton) 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1168768"/>
        <c:crosses val="autoZero"/>
        <c:crossBetween val="between"/>
      </c:valAx>
      <c:valAx>
        <c:axId val="311937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>
                    <a:solidFill>
                      <a:schemeClr val="tx2"/>
                    </a:solidFill>
                  </a:rPr>
                  <a:t>Gemiddelde (ton)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nl-BE"/>
          </a:p>
        </c:txPr>
        <c:crossAx val="32572160"/>
        <c:crosses val="max"/>
        <c:crossBetween val="between"/>
      </c:valAx>
      <c:catAx>
        <c:axId val="32572160"/>
        <c:scaling>
          <c:orientation val="minMax"/>
        </c:scaling>
        <c:delete val="1"/>
        <c:axPos val="b"/>
        <c:majorTickMark val="out"/>
        <c:minorTickMark val="none"/>
        <c:tickLblPos val="nextTo"/>
        <c:crossAx val="311937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Elektrisch vermogen installaties in werking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 werking - huidige status sec'!$G$1</c:f>
              <c:strCache>
                <c:ptCount val="1"/>
                <c:pt idx="0">
                  <c:v>El.Vermogen</c:v>
                </c:pt>
              </c:strCache>
            </c:strRef>
          </c:tx>
          <c:spPr>
            <a:ln w="57150" cmpd="sng"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3104118347958355E-17"/>
                  <c:y val="8.7810134270366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basis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9.24321033434584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+39%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9.70537085106313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+88%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204783907678253E-3"/>
                  <c:y val="9.24321033434584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846286541478937E-7"/>
                  <c:y val="0.1016753136778042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.1062969188449771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+191%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2416473391833421E-17"/>
                  <c:y val="0.115540129179323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+213%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'In werking - huidige status sec'!$A$2:$A$8</c:f>
              <c:strCache>
                <c:ptCount val="7"/>
                <c:pt idx="0">
                  <c:v>2007 - 2008</c:v>
                </c:pt>
                <c:pt idx="1">
                  <c:v>2008 - 2009</c:v>
                </c:pt>
                <c:pt idx="2">
                  <c:v>2009 - 2010</c:v>
                </c:pt>
                <c:pt idx="3">
                  <c:v>2010 - 2011</c:v>
                </c:pt>
                <c:pt idx="4">
                  <c:v>2011 - 2012</c:v>
                </c:pt>
                <c:pt idx="5">
                  <c:v>2012 - 2013</c:v>
                </c:pt>
                <c:pt idx="6">
                  <c:v>2013 - 2014</c:v>
                </c:pt>
              </c:strCache>
            </c:strRef>
          </c:cat>
          <c:val>
            <c:numRef>
              <c:f>'In werking - huidige status sec'!$G$2:$G$8</c:f>
              <c:numCache>
                <c:formatCode>General</c:formatCode>
                <c:ptCount val="7"/>
                <c:pt idx="0">
                  <c:v>32799</c:v>
                </c:pt>
                <c:pt idx="1">
                  <c:v>45701</c:v>
                </c:pt>
                <c:pt idx="2">
                  <c:v>61766</c:v>
                </c:pt>
                <c:pt idx="3">
                  <c:v>70335</c:v>
                </c:pt>
                <c:pt idx="4">
                  <c:v>88058</c:v>
                </c:pt>
                <c:pt idx="5">
                  <c:v>95372</c:v>
                </c:pt>
                <c:pt idx="6">
                  <c:v>102562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849920"/>
        <c:axId val="32851840"/>
      </c:barChart>
      <c:lineChart>
        <c:grouping val="standard"/>
        <c:varyColors val="0"/>
        <c:ser>
          <c:idx val="1"/>
          <c:order val="1"/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tx2"/>
              </a:solidFill>
              <a:ln w="9525">
                <a:solidFill>
                  <a:schemeClr val="accent3"/>
                </a:solidFill>
                <a:prstDash val="solid"/>
              </a:ln>
            </c:spPr>
          </c:marker>
          <c:val>
            <c:numRef>
              <c:f>'In werking - huidige status sec'!$M$2:$M$8</c:f>
              <c:numCache>
                <c:formatCode>General</c:formatCode>
                <c:ptCount val="7"/>
                <c:pt idx="0">
                  <c:v>1366.625</c:v>
                </c:pt>
                <c:pt idx="1">
                  <c:v>1575.8965517241379</c:v>
                </c:pt>
                <c:pt idx="2">
                  <c:v>1715.7222222222222</c:v>
                </c:pt>
                <c:pt idx="3">
                  <c:v>2009.5714285714287</c:v>
                </c:pt>
                <c:pt idx="4">
                  <c:v>2257.897435897436</c:v>
                </c:pt>
                <c:pt idx="5">
                  <c:v>2384.3000000000002</c:v>
                </c:pt>
                <c:pt idx="6">
                  <c:v>2564.0500000000002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59648"/>
        <c:axId val="32853376"/>
      </c:lineChart>
      <c:catAx>
        <c:axId val="32849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Werkjaar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2851840"/>
        <c:crosses val="autoZero"/>
        <c:auto val="1"/>
        <c:lblAlgn val="ctr"/>
        <c:lblOffset val="100"/>
        <c:noMultiLvlLbl val="0"/>
      </c:catAx>
      <c:valAx>
        <c:axId val="3285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/>
                  <a:t>Totaal vermogen (kWe)</a:t>
                </a:r>
              </a:p>
            </c:rich>
          </c:tx>
          <c:layout/>
          <c:overlay val="0"/>
        </c:title>
        <c:numFmt formatCode="#,##0_);\(#,##0\)" sourceLinked="0"/>
        <c:majorTickMark val="out"/>
        <c:minorTickMark val="none"/>
        <c:tickLblPos val="nextTo"/>
        <c:crossAx val="32849920"/>
        <c:crosses val="autoZero"/>
        <c:crossBetween val="between"/>
      </c:valAx>
      <c:valAx>
        <c:axId val="328533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>
                    <a:solidFill>
                      <a:schemeClr val="tx2"/>
                    </a:solidFill>
                  </a:rPr>
                  <a:t>Gemiddeld vermogen (kWe)</a:t>
                </a:r>
              </a:p>
            </c:rich>
          </c:tx>
          <c:layout/>
          <c:overlay val="0"/>
        </c:title>
        <c:numFmt formatCode="#,##0_);\(#,##0\)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nl-BE"/>
          </a:p>
        </c:txPr>
        <c:crossAx val="32859648"/>
        <c:crosses val="max"/>
        <c:crossBetween val="between"/>
      </c:valAx>
      <c:catAx>
        <c:axId val="32859648"/>
        <c:scaling>
          <c:orientation val="minMax"/>
        </c:scaling>
        <c:delete val="1"/>
        <c:axPos val="b"/>
        <c:majorTickMark val="out"/>
        <c:minorTickMark val="none"/>
        <c:tickLblPos val="nextTo"/>
        <c:crossAx val="328533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aseline="0"/>
              <a:t>Bruto groenestroomproductie uit diverse biogastechnologieën</a:t>
            </a:r>
            <a:endParaRPr lang="en-US" sz="140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'werkdocument figuur'!$B$5</c:f>
              <c:strCache>
                <c:ptCount val="1"/>
                <c:pt idx="0">
                  <c:v>Stortgas</c:v>
                </c:pt>
              </c:strCache>
            </c:strRef>
          </c:tx>
          <c:invertIfNegative val="0"/>
          <c:cat>
            <c:numRef>
              <c:f>'werkdocument figuur'!$A$6:$A$16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'werkdocument figuur'!$B$6:$B$16</c:f>
              <c:numCache>
                <c:formatCode>#,##0</c:formatCode>
                <c:ptCount val="11"/>
                <c:pt idx="0">
                  <c:v>79403.055555555547</c:v>
                </c:pt>
                <c:pt idx="1">
                  <c:v>81451.16</c:v>
                </c:pt>
                <c:pt idx="2">
                  <c:v>88018.964444444457</c:v>
                </c:pt>
                <c:pt idx="3">
                  <c:v>79458.679999999993</c:v>
                </c:pt>
                <c:pt idx="4">
                  <c:v>79370.462222222239</c:v>
                </c:pt>
                <c:pt idx="5">
                  <c:v>68025.771111111113</c:v>
                </c:pt>
                <c:pt idx="6">
                  <c:v>68296.538888888899</c:v>
                </c:pt>
                <c:pt idx="7">
                  <c:v>60593.546096444428</c:v>
                </c:pt>
                <c:pt idx="8">
                  <c:v>48238.207889914833</c:v>
                </c:pt>
                <c:pt idx="9">
                  <c:v>40526.138104813341</c:v>
                </c:pt>
              </c:numCache>
            </c:numRef>
          </c:val>
        </c:ser>
        <c:ser>
          <c:idx val="1"/>
          <c:order val="1"/>
          <c:tx>
            <c:strRef>
              <c:f>'werkdocument figuur'!$C$5</c:f>
              <c:strCache>
                <c:ptCount val="1"/>
                <c:pt idx="0">
                  <c:v>RWZI</c:v>
                </c:pt>
              </c:strCache>
            </c:strRef>
          </c:tx>
          <c:invertIfNegative val="0"/>
          <c:cat>
            <c:numRef>
              <c:f>'werkdocument figuur'!$A$6:$A$16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'werkdocument figuur'!$C$6:$C$16</c:f>
              <c:numCache>
                <c:formatCode>#,##0</c:formatCode>
                <c:ptCount val="11"/>
                <c:pt idx="0">
                  <c:v>2255</c:v>
                </c:pt>
                <c:pt idx="1">
                  <c:v>2777.2844444444445</c:v>
                </c:pt>
                <c:pt idx="2">
                  <c:v>3682.5</c:v>
                </c:pt>
                <c:pt idx="3">
                  <c:v>4596.1111111111113</c:v>
                </c:pt>
                <c:pt idx="4">
                  <c:v>3477.4999999999995</c:v>
                </c:pt>
                <c:pt idx="5">
                  <c:v>5325.44</c:v>
                </c:pt>
                <c:pt idx="6">
                  <c:v>7401.9444444444443</c:v>
                </c:pt>
                <c:pt idx="7">
                  <c:v>8377.1553145315411</c:v>
                </c:pt>
                <c:pt idx="8">
                  <c:v>8709.6796166666663</c:v>
                </c:pt>
                <c:pt idx="9">
                  <c:v>10408.437099999999</c:v>
                </c:pt>
              </c:numCache>
            </c:numRef>
          </c:val>
        </c:ser>
        <c:ser>
          <c:idx val="2"/>
          <c:order val="2"/>
          <c:tx>
            <c:strRef>
              <c:f>'werkdocument figuur'!$D$5</c:f>
              <c:strCache>
                <c:ptCount val="1"/>
                <c:pt idx="0">
                  <c:v>UASB</c:v>
                </c:pt>
              </c:strCache>
            </c:strRef>
          </c:tx>
          <c:invertIfNegative val="0"/>
          <c:cat>
            <c:numRef>
              <c:f>'werkdocument figuur'!$A$6:$A$16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'werkdocument figuur'!$D$6:$D$16</c:f>
              <c:numCache>
                <c:formatCode>#,##0</c:formatCode>
                <c:ptCount val="11"/>
                <c:pt idx="0">
                  <c:v>13970.864394867314</c:v>
                </c:pt>
                <c:pt idx="1">
                  <c:v>19831.392432011999</c:v>
                </c:pt>
                <c:pt idx="2">
                  <c:v>27112.097322354792</c:v>
                </c:pt>
                <c:pt idx="3">
                  <c:v>26239.832207205596</c:v>
                </c:pt>
                <c:pt idx="4">
                  <c:v>29966.036469487328</c:v>
                </c:pt>
                <c:pt idx="5">
                  <c:v>30960.316474796113</c:v>
                </c:pt>
                <c:pt idx="6">
                  <c:v>30723.5262196113</c:v>
                </c:pt>
                <c:pt idx="7">
                  <c:v>45589.540696063741</c:v>
                </c:pt>
                <c:pt idx="8">
                  <c:v>61429.63356427641</c:v>
                </c:pt>
                <c:pt idx="9">
                  <c:v>37199.692920929905</c:v>
                </c:pt>
              </c:numCache>
            </c:numRef>
          </c:val>
        </c:ser>
        <c:ser>
          <c:idx val="3"/>
          <c:order val="3"/>
          <c:tx>
            <c:strRef>
              <c:f>'werkdocument figuur'!$E$5</c:f>
              <c:strCache>
                <c:ptCount val="1"/>
                <c:pt idx="0">
                  <c:v>vergisting</c:v>
                </c:pt>
              </c:strCache>
            </c:strRef>
          </c:tx>
          <c:invertIfNegative val="0"/>
          <c:cat>
            <c:numRef>
              <c:f>'werkdocument figuur'!$A$6:$A$16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'werkdocument figuur'!$E$6:$E$16</c:f>
              <c:numCache>
                <c:formatCode>#,##0</c:formatCode>
                <c:ptCount val="11"/>
                <c:pt idx="0">
                  <c:v>20284.899926650789</c:v>
                </c:pt>
                <c:pt idx="1">
                  <c:v>22239.297777777778</c:v>
                </c:pt>
                <c:pt idx="2">
                  <c:v>36063.006666666668</c:v>
                </c:pt>
                <c:pt idx="3">
                  <c:v>46002.293019608551</c:v>
                </c:pt>
                <c:pt idx="4">
                  <c:v>78876.771416390373</c:v>
                </c:pt>
                <c:pt idx="5">
                  <c:v>215081.70796682953</c:v>
                </c:pt>
                <c:pt idx="6">
                  <c:v>300391.52891999524</c:v>
                </c:pt>
                <c:pt idx="7">
                  <c:v>289278.94994083146</c:v>
                </c:pt>
                <c:pt idx="8">
                  <c:v>389512.99938606168</c:v>
                </c:pt>
                <c:pt idx="9">
                  <c:v>513884.89136010653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627776"/>
        <c:axId val="35630080"/>
      </c:barChart>
      <c:catAx>
        <c:axId val="35627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l-BE"/>
                  <a:t>Productiejaar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630080"/>
        <c:crosses val="autoZero"/>
        <c:auto val="1"/>
        <c:lblAlgn val="ctr"/>
        <c:lblOffset val="100"/>
        <c:noMultiLvlLbl val="0"/>
      </c:catAx>
      <c:valAx>
        <c:axId val="356300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l-BE"/>
                  <a:t>GWh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35627776"/>
        <c:crosses val="autoZero"/>
        <c:crossBetween val="between"/>
        <c:dispUnits>
          <c:builtInUnit val="thousands"/>
        </c:dispUnits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B4EC3-B543-4932-BB8A-0404F813AE15}" type="doc">
      <dgm:prSet loTypeId="urn:microsoft.com/office/officeart/2011/layout/ConvergingText#1" loCatId="officeonlin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0E6F0D77-0584-4DA1-BAA5-0302F3582C50}">
      <dgm:prSet phldrT="[Text]"/>
      <dgm:spPr/>
      <dgm:t>
        <a:bodyPr/>
        <a:lstStyle/>
        <a:p>
          <a:r>
            <a:rPr lang="nl-NL" dirty="0" smtClean="0"/>
            <a:t>Biomassa</a:t>
          </a:r>
          <a:endParaRPr lang="nl-BE" dirty="0"/>
        </a:p>
      </dgm:t>
    </dgm:pt>
    <dgm:pt modelId="{0DC2068C-5BBC-45AE-B759-A811B4CDDAE5}" type="parTrans" cxnId="{4AD07C2A-A869-4EDB-A925-A076C7320118}">
      <dgm:prSet/>
      <dgm:spPr/>
      <dgm:t>
        <a:bodyPr/>
        <a:lstStyle/>
        <a:p>
          <a:endParaRPr lang="nl-BE"/>
        </a:p>
      </dgm:t>
    </dgm:pt>
    <dgm:pt modelId="{57097934-20B5-42DF-96EE-E931D5179427}" type="sibTrans" cxnId="{4AD07C2A-A869-4EDB-A925-A076C7320118}">
      <dgm:prSet/>
      <dgm:spPr/>
      <dgm:t>
        <a:bodyPr/>
        <a:lstStyle/>
        <a:p>
          <a:endParaRPr lang="nl-BE"/>
        </a:p>
      </dgm:t>
    </dgm:pt>
    <dgm:pt modelId="{AB62A266-2C51-488E-BF01-571C9D5CCF2F}">
      <dgm:prSet phldrT="[Text]" custT="1"/>
      <dgm:spPr/>
      <dgm:t>
        <a:bodyPr/>
        <a:lstStyle/>
        <a:p>
          <a:r>
            <a:rPr lang="nl-NL" sz="1200" dirty="0" smtClean="0"/>
            <a:t> </a:t>
          </a:r>
          <a:endParaRPr lang="nl-BE" sz="1200" dirty="0"/>
        </a:p>
      </dgm:t>
    </dgm:pt>
    <dgm:pt modelId="{F483D460-81A8-4C57-B830-C427BE51584B}" type="parTrans" cxnId="{B06B964A-FAA2-4D4B-837B-633BF71D425B}">
      <dgm:prSet/>
      <dgm:spPr/>
      <dgm:t>
        <a:bodyPr/>
        <a:lstStyle/>
        <a:p>
          <a:endParaRPr lang="nl-BE"/>
        </a:p>
      </dgm:t>
    </dgm:pt>
    <dgm:pt modelId="{E09DDE60-8EE6-4A12-88E5-FE0A065BCAC2}" type="sibTrans" cxnId="{B06B964A-FAA2-4D4B-837B-633BF71D425B}">
      <dgm:prSet/>
      <dgm:spPr/>
      <dgm:t>
        <a:bodyPr/>
        <a:lstStyle/>
        <a:p>
          <a:endParaRPr lang="nl-BE"/>
        </a:p>
      </dgm:t>
    </dgm:pt>
    <dgm:pt modelId="{A45D00FE-2C28-4E04-BAFB-16DE07C6E0B2}">
      <dgm:prSet phldrT="[Text]" custT="1"/>
      <dgm:spPr/>
      <dgm:t>
        <a:bodyPr/>
        <a:lstStyle/>
        <a:p>
          <a:r>
            <a:rPr lang="nl-NL" sz="1200" dirty="0" smtClean="0"/>
            <a:t> </a:t>
          </a:r>
          <a:endParaRPr lang="nl-BE" sz="1200" dirty="0"/>
        </a:p>
      </dgm:t>
    </dgm:pt>
    <dgm:pt modelId="{437FCDCB-F2A3-4B11-9057-E5D59F6BA66E}" type="parTrans" cxnId="{0C08F7B4-271A-4E1A-BB3E-BE1ECF4F2D53}">
      <dgm:prSet/>
      <dgm:spPr/>
      <dgm:t>
        <a:bodyPr/>
        <a:lstStyle/>
        <a:p>
          <a:endParaRPr lang="nl-BE"/>
        </a:p>
      </dgm:t>
    </dgm:pt>
    <dgm:pt modelId="{E7147BA8-CB7E-47C7-B297-B28C07A4FC97}" type="sibTrans" cxnId="{0C08F7B4-271A-4E1A-BB3E-BE1ECF4F2D53}">
      <dgm:prSet/>
      <dgm:spPr/>
      <dgm:t>
        <a:bodyPr/>
        <a:lstStyle/>
        <a:p>
          <a:endParaRPr lang="nl-BE"/>
        </a:p>
      </dgm:t>
    </dgm:pt>
    <dgm:pt modelId="{6F17AB6C-1F75-48B6-96A6-5DB961BA319F}">
      <dgm:prSet phldrT="[Text]" custT="1"/>
      <dgm:spPr/>
      <dgm:t>
        <a:bodyPr/>
        <a:lstStyle/>
        <a:p>
          <a:r>
            <a:rPr lang="nl-NL" sz="1200" dirty="0" smtClean="0"/>
            <a:t> </a:t>
          </a:r>
        </a:p>
      </dgm:t>
    </dgm:pt>
    <dgm:pt modelId="{349FC416-A35C-4B06-A2C3-E70102361414}" type="parTrans" cxnId="{DF0C3B31-DF7E-4403-A1BE-71017983656F}">
      <dgm:prSet/>
      <dgm:spPr/>
      <dgm:t>
        <a:bodyPr/>
        <a:lstStyle/>
        <a:p>
          <a:endParaRPr lang="nl-BE"/>
        </a:p>
      </dgm:t>
    </dgm:pt>
    <dgm:pt modelId="{50CC5786-5767-4D1D-9C7C-0AB955DA7827}" type="sibTrans" cxnId="{DF0C3B31-DF7E-4403-A1BE-71017983656F}">
      <dgm:prSet/>
      <dgm:spPr/>
      <dgm:t>
        <a:bodyPr/>
        <a:lstStyle/>
        <a:p>
          <a:endParaRPr lang="nl-BE"/>
        </a:p>
      </dgm:t>
    </dgm:pt>
    <dgm:pt modelId="{AEAAD403-8ADD-4E79-96E9-7692744DF5AB}">
      <dgm:prSet phldrT="[Text]" custT="1"/>
      <dgm:spPr/>
      <dgm:t>
        <a:bodyPr/>
        <a:lstStyle/>
        <a:p>
          <a:r>
            <a:rPr lang="nl-NL" sz="1200" dirty="0" smtClean="0"/>
            <a:t> </a:t>
          </a:r>
          <a:endParaRPr lang="nl-BE" sz="1200" dirty="0"/>
        </a:p>
      </dgm:t>
    </dgm:pt>
    <dgm:pt modelId="{25305B0E-A1F7-448F-8EED-978B0AA0FDAE}" type="parTrans" cxnId="{634105CE-9515-4379-B08B-E2FE50E7D09A}">
      <dgm:prSet/>
      <dgm:spPr/>
      <dgm:t>
        <a:bodyPr/>
        <a:lstStyle/>
        <a:p>
          <a:endParaRPr lang="nl-BE"/>
        </a:p>
      </dgm:t>
    </dgm:pt>
    <dgm:pt modelId="{B676730E-E2F1-4D0E-8704-E1A856652B31}" type="sibTrans" cxnId="{634105CE-9515-4379-B08B-E2FE50E7D09A}">
      <dgm:prSet/>
      <dgm:spPr/>
      <dgm:t>
        <a:bodyPr/>
        <a:lstStyle/>
        <a:p>
          <a:endParaRPr lang="nl-BE"/>
        </a:p>
      </dgm:t>
    </dgm:pt>
    <dgm:pt modelId="{9BEC71F4-D95B-4181-95FE-11EFA62C66CA}">
      <dgm:prSet phldrT="[Text]" custT="1"/>
      <dgm:spPr/>
      <dgm:t>
        <a:bodyPr/>
        <a:lstStyle/>
        <a:p>
          <a:r>
            <a:rPr lang="nl-NL" sz="1200" dirty="0" smtClean="0"/>
            <a:t> </a:t>
          </a:r>
          <a:endParaRPr lang="nl-BE" sz="1200" dirty="0"/>
        </a:p>
      </dgm:t>
    </dgm:pt>
    <dgm:pt modelId="{6590D6F5-FD13-4BAD-9DFE-841FD7265E30}" type="parTrans" cxnId="{73057783-19B9-47BD-A0CC-E73CD2310657}">
      <dgm:prSet/>
      <dgm:spPr/>
      <dgm:t>
        <a:bodyPr/>
        <a:lstStyle/>
        <a:p>
          <a:endParaRPr lang="nl-BE"/>
        </a:p>
      </dgm:t>
    </dgm:pt>
    <dgm:pt modelId="{25C44481-CABE-4564-A724-2F3C30BDBAE9}" type="sibTrans" cxnId="{73057783-19B9-47BD-A0CC-E73CD2310657}">
      <dgm:prSet/>
      <dgm:spPr/>
      <dgm:t>
        <a:bodyPr/>
        <a:lstStyle/>
        <a:p>
          <a:endParaRPr lang="nl-BE"/>
        </a:p>
      </dgm:t>
    </dgm:pt>
    <dgm:pt modelId="{740DC8AB-FE4B-499B-89C6-8B4A494C5D60}">
      <dgm:prSet phldrT="[Text]" custT="1"/>
      <dgm:spPr/>
      <dgm:t>
        <a:bodyPr/>
        <a:lstStyle/>
        <a:p>
          <a:endParaRPr lang="nl-BE"/>
        </a:p>
      </dgm:t>
    </dgm:pt>
    <dgm:pt modelId="{FFAA630A-B943-4227-9DAA-B0C009226BB0}" type="parTrans" cxnId="{AA35A3B0-71F1-4DD7-BBFE-5A24BBF187BE}">
      <dgm:prSet/>
      <dgm:spPr/>
      <dgm:t>
        <a:bodyPr/>
        <a:lstStyle/>
        <a:p>
          <a:endParaRPr lang="nl-BE"/>
        </a:p>
      </dgm:t>
    </dgm:pt>
    <dgm:pt modelId="{0B0DC571-D4D9-463D-BA7C-06B06317F33E}" type="sibTrans" cxnId="{AA35A3B0-71F1-4DD7-BBFE-5A24BBF187BE}">
      <dgm:prSet/>
      <dgm:spPr/>
      <dgm:t>
        <a:bodyPr/>
        <a:lstStyle/>
        <a:p>
          <a:endParaRPr lang="nl-BE"/>
        </a:p>
      </dgm:t>
    </dgm:pt>
    <dgm:pt modelId="{DF80A8A3-C8AD-4733-8B43-3EECDBF23588}" type="pres">
      <dgm:prSet presAssocID="{D89B4EC3-B543-4932-BB8A-0404F813AE15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188930CF-AC55-4C09-84E7-C652BF5046E2}" type="pres">
      <dgm:prSet presAssocID="{0E6F0D77-0584-4DA1-BAA5-0302F3582C50}" presName="composite" presStyleCnt="0"/>
      <dgm:spPr/>
    </dgm:pt>
    <dgm:pt modelId="{3F9AA9A8-380F-42ED-86C8-433572F9A95A}" type="pres">
      <dgm:prSet presAssocID="{0E6F0D77-0584-4DA1-BAA5-0302F3582C50}" presName="ParentAccent1" presStyleLbl="alignNode1" presStyleIdx="0" presStyleCnt="51"/>
      <dgm:spPr/>
    </dgm:pt>
    <dgm:pt modelId="{B59C89E3-D90E-43C9-B506-F958A687B32E}" type="pres">
      <dgm:prSet presAssocID="{0E6F0D77-0584-4DA1-BAA5-0302F3582C50}" presName="ParentAccent2" presStyleLbl="alignNode1" presStyleIdx="1" presStyleCnt="51"/>
      <dgm:spPr/>
    </dgm:pt>
    <dgm:pt modelId="{53BBB1A1-38A6-4FFD-85A4-E959102E3E90}" type="pres">
      <dgm:prSet presAssocID="{0E6F0D77-0584-4DA1-BAA5-0302F3582C50}" presName="ParentAccent3" presStyleLbl="alignNode1" presStyleIdx="2" presStyleCnt="51"/>
      <dgm:spPr/>
    </dgm:pt>
    <dgm:pt modelId="{63B5E67F-3BD4-4F22-AF93-5BB8EB5EE4AB}" type="pres">
      <dgm:prSet presAssocID="{0E6F0D77-0584-4DA1-BAA5-0302F3582C50}" presName="ParentAccent4" presStyleLbl="alignNode1" presStyleIdx="3" presStyleCnt="51"/>
      <dgm:spPr/>
    </dgm:pt>
    <dgm:pt modelId="{3AA1D5EB-AE65-4AA5-ADE1-D82EC291D619}" type="pres">
      <dgm:prSet presAssocID="{0E6F0D77-0584-4DA1-BAA5-0302F3582C50}" presName="ParentAccent5" presStyleLbl="alignNode1" presStyleIdx="4" presStyleCnt="51"/>
      <dgm:spPr/>
    </dgm:pt>
    <dgm:pt modelId="{D7762D8F-09B6-416E-B81C-80340EF4C871}" type="pres">
      <dgm:prSet presAssocID="{0E6F0D77-0584-4DA1-BAA5-0302F3582C50}" presName="ParentAccent6" presStyleLbl="alignNode1" presStyleIdx="5" presStyleCnt="51"/>
      <dgm:spPr/>
    </dgm:pt>
    <dgm:pt modelId="{79C1567B-224B-4ECB-8A0A-950A252480DE}" type="pres">
      <dgm:prSet presAssocID="{0E6F0D77-0584-4DA1-BAA5-0302F3582C50}" presName="ParentAccent7" presStyleLbl="alignNode1" presStyleIdx="6" presStyleCnt="51"/>
      <dgm:spPr/>
    </dgm:pt>
    <dgm:pt modelId="{801457B2-C03D-4C38-8E72-EB84E3F55394}" type="pres">
      <dgm:prSet presAssocID="{0E6F0D77-0584-4DA1-BAA5-0302F3582C50}" presName="ParentAccent8" presStyleLbl="alignNode1" presStyleIdx="7" presStyleCnt="51"/>
      <dgm:spPr/>
    </dgm:pt>
    <dgm:pt modelId="{05EA54B0-2294-4C52-A3B7-4CD7B5128398}" type="pres">
      <dgm:prSet presAssocID="{0E6F0D77-0584-4DA1-BAA5-0302F3582C50}" presName="ParentAccent9" presStyleLbl="alignNode1" presStyleIdx="8" presStyleCnt="51"/>
      <dgm:spPr/>
    </dgm:pt>
    <dgm:pt modelId="{D8A348B9-5F4F-436B-849C-D48C3B3CA24E}" type="pres">
      <dgm:prSet presAssocID="{0E6F0D77-0584-4DA1-BAA5-0302F3582C50}" presName="ParentAccent10" presStyleLbl="alignNode1" presStyleIdx="9" presStyleCnt="51"/>
      <dgm:spPr/>
    </dgm:pt>
    <dgm:pt modelId="{EDF6A893-FDFC-40B9-BA06-2C11420DB5ED}" type="pres">
      <dgm:prSet presAssocID="{0E6F0D77-0584-4DA1-BAA5-0302F3582C50}" presName="Parent" presStyleLbl="alignNode1" presStyleIdx="10" presStyleCnt="51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D0D1B21-7D8C-4293-8139-CAEE3F8B2004}" type="pres">
      <dgm:prSet presAssocID="{AB62A266-2C51-488E-BF01-571C9D5CCF2F}" presName="Child1Accent1" presStyleLbl="alignNode1" presStyleIdx="11" presStyleCnt="51"/>
      <dgm:spPr/>
    </dgm:pt>
    <dgm:pt modelId="{7ADCD3CB-940A-4256-BE81-8436CDBDE357}" type="pres">
      <dgm:prSet presAssocID="{AB62A266-2C51-488E-BF01-571C9D5CCF2F}" presName="Child1Accent2" presStyleLbl="alignNode1" presStyleIdx="12" presStyleCnt="51"/>
      <dgm:spPr/>
    </dgm:pt>
    <dgm:pt modelId="{FDD82261-A552-4224-8700-1C67DD709218}" type="pres">
      <dgm:prSet presAssocID="{AB62A266-2C51-488E-BF01-571C9D5CCF2F}" presName="Child1Accent3" presStyleLbl="alignNode1" presStyleIdx="13" presStyleCnt="51"/>
      <dgm:spPr/>
    </dgm:pt>
    <dgm:pt modelId="{B062BCCC-C091-4222-A696-9A357538944F}" type="pres">
      <dgm:prSet presAssocID="{AB62A266-2C51-488E-BF01-571C9D5CCF2F}" presName="Child1Accent4" presStyleLbl="alignNode1" presStyleIdx="14" presStyleCnt="51"/>
      <dgm:spPr/>
    </dgm:pt>
    <dgm:pt modelId="{2E9890F4-5CB0-492B-AA73-7035FA3488E8}" type="pres">
      <dgm:prSet presAssocID="{AB62A266-2C51-488E-BF01-571C9D5CCF2F}" presName="Child1Accent5" presStyleLbl="alignNode1" presStyleIdx="15" presStyleCnt="51"/>
      <dgm:spPr/>
    </dgm:pt>
    <dgm:pt modelId="{4F4AAA9F-A7DF-4515-89BC-36563AEB766A}" type="pres">
      <dgm:prSet presAssocID="{AB62A266-2C51-488E-BF01-571C9D5CCF2F}" presName="Child1Accent6" presStyleLbl="alignNode1" presStyleIdx="16" presStyleCnt="51"/>
      <dgm:spPr/>
    </dgm:pt>
    <dgm:pt modelId="{2F47EDC8-7DCB-40E3-87D5-021E893C33AA}" type="pres">
      <dgm:prSet presAssocID="{AB62A266-2C51-488E-BF01-571C9D5CCF2F}" presName="Child1Accent7" presStyleLbl="alignNode1" presStyleIdx="17" presStyleCnt="51"/>
      <dgm:spPr/>
    </dgm:pt>
    <dgm:pt modelId="{09024E4C-4F25-4DA0-B72A-3C2217382F15}" type="pres">
      <dgm:prSet presAssocID="{AB62A266-2C51-488E-BF01-571C9D5CCF2F}" presName="Child1Accent8" presStyleLbl="alignNode1" presStyleIdx="18" presStyleCnt="51"/>
      <dgm:spPr/>
    </dgm:pt>
    <dgm:pt modelId="{D319BF91-7E1E-484C-9447-3189F141B8A7}" type="pres">
      <dgm:prSet presAssocID="{AB62A266-2C51-488E-BF01-571C9D5CCF2F}" presName="Child1Accent9" presStyleLbl="alignNode1" presStyleIdx="19" presStyleCnt="51"/>
      <dgm:spPr/>
    </dgm:pt>
    <dgm:pt modelId="{027B5230-B4D2-4FD7-9C0C-2A518C6F3CA0}" type="pres">
      <dgm:prSet presAssocID="{AB62A266-2C51-488E-BF01-571C9D5CCF2F}" presName="Child1" presStyleLbl="revTx" presStyleIdx="0" presStyleCnt="5" custScaleX="139976" custLinFactY="200000" custLinFactNeighborX="-26786" custLinFactNeighborY="23181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E5C2D65-7EFB-4A84-990C-DC9B486C5BA1}" type="pres">
      <dgm:prSet presAssocID="{A45D00FE-2C28-4E04-BAFB-16DE07C6E0B2}" presName="Child2Accent1" presStyleLbl="alignNode1" presStyleIdx="20" presStyleCnt="51"/>
      <dgm:spPr/>
    </dgm:pt>
    <dgm:pt modelId="{F0684583-F64E-47B9-B9BB-90B5A5BFA08F}" type="pres">
      <dgm:prSet presAssocID="{A45D00FE-2C28-4E04-BAFB-16DE07C6E0B2}" presName="Child2Accent2" presStyleLbl="alignNode1" presStyleIdx="21" presStyleCnt="51"/>
      <dgm:spPr/>
    </dgm:pt>
    <dgm:pt modelId="{D035152F-B2DD-4C7B-9940-AEC32D0DD60A}" type="pres">
      <dgm:prSet presAssocID="{A45D00FE-2C28-4E04-BAFB-16DE07C6E0B2}" presName="Child2Accent3" presStyleLbl="alignNode1" presStyleIdx="22" presStyleCnt="51"/>
      <dgm:spPr/>
    </dgm:pt>
    <dgm:pt modelId="{415A4DEB-262D-48BA-9BFA-B2FB4C35D7E2}" type="pres">
      <dgm:prSet presAssocID="{A45D00FE-2C28-4E04-BAFB-16DE07C6E0B2}" presName="Child2Accent4" presStyleLbl="alignNode1" presStyleIdx="23" presStyleCnt="51"/>
      <dgm:spPr/>
    </dgm:pt>
    <dgm:pt modelId="{690C314B-E32E-4E4E-932B-D2081AE2D025}" type="pres">
      <dgm:prSet presAssocID="{A45D00FE-2C28-4E04-BAFB-16DE07C6E0B2}" presName="Child2Accent5" presStyleLbl="alignNode1" presStyleIdx="24" presStyleCnt="51"/>
      <dgm:spPr/>
    </dgm:pt>
    <dgm:pt modelId="{4DE6F8BE-4F37-4E57-8BFA-89A73400B2BE}" type="pres">
      <dgm:prSet presAssocID="{A45D00FE-2C28-4E04-BAFB-16DE07C6E0B2}" presName="Child2Accent6" presStyleLbl="alignNode1" presStyleIdx="25" presStyleCnt="51"/>
      <dgm:spPr/>
    </dgm:pt>
    <dgm:pt modelId="{FAB3170B-9527-4E32-B24E-8D3435F705F6}" type="pres">
      <dgm:prSet presAssocID="{A45D00FE-2C28-4E04-BAFB-16DE07C6E0B2}" presName="Child2Accent7" presStyleLbl="alignNode1" presStyleIdx="26" presStyleCnt="51"/>
      <dgm:spPr/>
    </dgm:pt>
    <dgm:pt modelId="{50A2AD5E-DB54-4F4B-A95A-F19873D50170}" type="pres">
      <dgm:prSet presAssocID="{A45D00FE-2C28-4E04-BAFB-16DE07C6E0B2}" presName="Child2" presStyleLbl="revTx" presStyleIdx="1" presStyleCnt="5" custScaleX="148410" custLinFactY="205655" custLinFactNeighborX="4000" custLinFactNeighborY="30000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A56A10D-179D-49CB-B0FA-8F2B30E9D9D1}" type="pres">
      <dgm:prSet presAssocID="{6F17AB6C-1F75-48B6-96A6-5DB961BA319F}" presName="Child3Accent1" presStyleLbl="alignNode1" presStyleIdx="27" presStyleCnt="51"/>
      <dgm:spPr/>
    </dgm:pt>
    <dgm:pt modelId="{642F0DB5-6BD7-47B1-BEB6-81871BA4C055}" type="pres">
      <dgm:prSet presAssocID="{6F17AB6C-1F75-48B6-96A6-5DB961BA319F}" presName="Child3Accent2" presStyleLbl="alignNode1" presStyleIdx="28" presStyleCnt="51"/>
      <dgm:spPr/>
    </dgm:pt>
    <dgm:pt modelId="{55C075F8-6EC1-4872-91F0-AFE08AE0D8F9}" type="pres">
      <dgm:prSet presAssocID="{6F17AB6C-1F75-48B6-96A6-5DB961BA319F}" presName="Child3Accent3" presStyleLbl="alignNode1" presStyleIdx="29" presStyleCnt="51"/>
      <dgm:spPr/>
    </dgm:pt>
    <dgm:pt modelId="{E6A26B2F-24B9-41AC-B541-51A4EF350F22}" type="pres">
      <dgm:prSet presAssocID="{6F17AB6C-1F75-48B6-96A6-5DB961BA319F}" presName="Child3Accent4" presStyleLbl="alignNode1" presStyleIdx="30" presStyleCnt="51"/>
      <dgm:spPr/>
    </dgm:pt>
    <dgm:pt modelId="{D0E5D6F0-2C3B-42B2-A95A-77009D83745A}" type="pres">
      <dgm:prSet presAssocID="{6F17AB6C-1F75-48B6-96A6-5DB961BA319F}" presName="Child3Accent5" presStyleLbl="alignNode1" presStyleIdx="31" presStyleCnt="51"/>
      <dgm:spPr/>
    </dgm:pt>
    <dgm:pt modelId="{9771A06C-6C08-4788-AC3B-5FBDFC9F4690}" type="pres">
      <dgm:prSet presAssocID="{6F17AB6C-1F75-48B6-96A6-5DB961BA319F}" presName="Child3Accent6" presStyleLbl="alignNode1" presStyleIdx="32" presStyleCnt="51"/>
      <dgm:spPr/>
    </dgm:pt>
    <dgm:pt modelId="{2C083CB1-8375-4205-87B3-CE75C478FFC2}" type="pres">
      <dgm:prSet presAssocID="{6F17AB6C-1F75-48B6-96A6-5DB961BA319F}" presName="Child3Accent7" presStyleLbl="alignNode1" presStyleIdx="33" presStyleCnt="51"/>
      <dgm:spPr/>
    </dgm:pt>
    <dgm:pt modelId="{0FCD9D45-1320-461F-8B39-326DFC20C3EA}" type="pres">
      <dgm:prSet presAssocID="{6F17AB6C-1F75-48B6-96A6-5DB961BA319F}" presName="Child3" presStyleLbl="revTx" presStyleIdx="2" presStyleCnt="5" custScaleX="159877" custLinFactY="-100000" custLinFactNeighborX="8456" custLinFactNeighborY="-15408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182D458-DA30-4D45-8D8E-03E0A5B73A63}" type="pres">
      <dgm:prSet presAssocID="{AEAAD403-8ADD-4E79-96E9-7692744DF5AB}" presName="Child4Accent1" presStyleLbl="alignNode1" presStyleIdx="34" presStyleCnt="51"/>
      <dgm:spPr/>
    </dgm:pt>
    <dgm:pt modelId="{86F9C83B-BA2D-42A9-BFE3-5D870426289B}" type="pres">
      <dgm:prSet presAssocID="{AEAAD403-8ADD-4E79-96E9-7692744DF5AB}" presName="Child4Accent2" presStyleLbl="alignNode1" presStyleIdx="35" presStyleCnt="51"/>
      <dgm:spPr/>
    </dgm:pt>
    <dgm:pt modelId="{F9D42B47-9C3F-41EA-A029-05FEF6A0A99F}" type="pres">
      <dgm:prSet presAssocID="{AEAAD403-8ADD-4E79-96E9-7692744DF5AB}" presName="Child4Accent3" presStyleLbl="alignNode1" presStyleIdx="36" presStyleCnt="51"/>
      <dgm:spPr/>
    </dgm:pt>
    <dgm:pt modelId="{BEC7338D-AC76-47C9-AF64-D301133FAB7C}" type="pres">
      <dgm:prSet presAssocID="{AEAAD403-8ADD-4E79-96E9-7692744DF5AB}" presName="Child4Accent4" presStyleLbl="alignNode1" presStyleIdx="37" presStyleCnt="51"/>
      <dgm:spPr/>
    </dgm:pt>
    <dgm:pt modelId="{099328C0-3594-424E-97DD-C5FD5FE8E321}" type="pres">
      <dgm:prSet presAssocID="{AEAAD403-8ADD-4E79-96E9-7692744DF5AB}" presName="Child4Accent5" presStyleLbl="alignNode1" presStyleIdx="38" presStyleCnt="51"/>
      <dgm:spPr/>
    </dgm:pt>
    <dgm:pt modelId="{6CC8431D-542E-4905-95B3-9D199351B9EB}" type="pres">
      <dgm:prSet presAssocID="{AEAAD403-8ADD-4E79-96E9-7692744DF5AB}" presName="Child4Accent6" presStyleLbl="alignNode1" presStyleIdx="39" presStyleCnt="51"/>
      <dgm:spPr/>
    </dgm:pt>
    <dgm:pt modelId="{9E6F311E-81F4-4872-89F9-8E2E860393B3}" type="pres">
      <dgm:prSet presAssocID="{AEAAD403-8ADD-4E79-96E9-7692744DF5AB}" presName="Child4Accent7" presStyleLbl="alignNode1" presStyleIdx="40" presStyleCnt="51"/>
      <dgm:spPr/>
    </dgm:pt>
    <dgm:pt modelId="{ECED264B-D7F9-4228-B504-DD8110665CBE}" type="pres">
      <dgm:prSet presAssocID="{AEAAD403-8ADD-4E79-96E9-7692744DF5AB}" presName="Child4Accent8" presStyleLbl="alignNode1" presStyleIdx="41" presStyleCnt="51"/>
      <dgm:spPr/>
    </dgm:pt>
    <dgm:pt modelId="{A5E57496-CB13-480D-BF96-A504386E5497}" type="pres">
      <dgm:prSet presAssocID="{AEAAD403-8ADD-4E79-96E9-7692744DF5AB}" presName="Child4" presStyleLbl="revTx" presStyleIdx="3" presStyleCnt="5" custScaleX="166871" custLinFactY="-300000" custLinFactNeighborX="47245" custLinFactNeighborY="-38774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6DD7524-4B44-4DF7-8977-932B81A5403E}" type="pres">
      <dgm:prSet presAssocID="{9BEC71F4-D95B-4181-95FE-11EFA62C66CA}" presName="Child5Accent1" presStyleLbl="alignNode1" presStyleIdx="42" presStyleCnt="51"/>
      <dgm:spPr/>
    </dgm:pt>
    <dgm:pt modelId="{64E67CF1-B45D-46AD-BFF2-A4162546D2B9}" type="pres">
      <dgm:prSet presAssocID="{9BEC71F4-D95B-4181-95FE-11EFA62C66CA}" presName="Child5Accent2" presStyleLbl="alignNode1" presStyleIdx="43" presStyleCnt="51"/>
      <dgm:spPr/>
    </dgm:pt>
    <dgm:pt modelId="{5F3545C8-4C5E-49F1-B3C4-A91B2D4E6DA6}" type="pres">
      <dgm:prSet presAssocID="{9BEC71F4-D95B-4181-95FE-11EFA62C66CA}" presName="Child5Accent3" presStyleLbl="alignNode1" presStyleIdx="44" presStyleCnt="51"/>
      <dgm:spPr/>
    </dgm:pt>
    <dgm:pt modelId="{9C8E16A8-A0E6-4EB8-9000-B368146E6DE6}" type="pres">
      <dgm:prSet presAssocID="{9BEC71F4-D95B-4181-95FE-11EFA62C66CA}" presName="Child5Accent4" presStyleLbl="alignNode1" presStyleIdx="45" presStyleCnt="51"/>
      <dgm:spPr/>
    </dgm:pt>
    <dgm:pt modelId="{46B010A6-C371-4B52-A780-C0E7D138E98E}" type="pres">
      <dgm:prSet presAssocID="{9BEC71F4-D95B-4181-95FE-11EFA62C66CA}" presName="Child5Accent5" presStyleLbl="alignNode1" presStyleIdx="46" presStyleCnt="51"/>
      <dgm:spPr/>
    </dgm:pt>
    <dgm:pt modelId="{61E898B2-633C-435B-BBD8-68D2FEFC9097}" type="pres">
      <dgm:prSet presAssocID="{9BEC71F4-D95B-4181-95FE-11EFA62C66CA}" presName="Child5Accent6" presStyleLbl="alignNode1" presStyleIdx="47" presStyleCnt="51"/>
      <dgm:spPr/>
    </dgm:pt>
    <dgm:pt modelId="{A85C2610-3A79-4078-B32A-597D56BD0B53}" type="pres">
      <dgm:prSet presAssocID="{9BEC71F4-D95B-4181-95FE-11EFA62C66CA}" presName="Child5Accent7" presStyleLbl="alignNode1" presStyleIdx="48" presStyleCnt="51"/>
      <dgm:spPr/>
    </dgm:pt>
    <dgm:pt modelId="{1F3BBE3D-B336-4603-B59C-54C2FAD32AA5}" type="pres">
      <dgm:prSet presAssocID="{9BEC71F4-D95B-4181-95FE-11EFA62C66CA}" presName="Child5Accent8" presStyleLbl="alignNode1" presStyleIdx="49" presStyleCnt="51"/>
      <dgm:spPr/>
    </dgm:pt>
    <dgm:pt modelId="{E0A6711E-E9A2-4457-BDB0-D7FE7DDAC5F3}" type="pres">
      <dgm:prSet presAssocID="{9BEC71F4-D95B-4181-95FE-11EFA62C66CA}" presName="Child5Accent9" presStyleLbl="alignNode1" presStyleIdx="50" presStyleCnt="51"/>
      <dgm:spPr/>
    </dgm:pt>
    <dgm:pt modelId="{55C05623-B83C-4DE4-8391-FFED26CED487}" type="pres">
      <dgm:prSet presAssocID="{9BEC71F4-D95B-4181-95FE-11EFA62C66CA}" presName="Child5" presStyleLbl="revTx" presStyleIdx="4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FCFD5312-BE2A-4494-97C4-DFF11C310358}" type="presOf" srcId="{AB62A266-2C51-488E-BF01-571C9D5CCF2F}" destId="{027B5230-B4D2-4FD7-9C0C-2A518C6F3CA0}" srcOrd="0" destOrd="0" presId="urn:microsoft.com/office/officeart/2011/layout/ConvergingText#1"/>
    <dgm:cxn modelId="{73057783-19B9-47BD-A0CC-E73CD2310657}" srcId="{0E6F0D77-0584-4DA1-BAA5-0302F3582C50}" destId="{9BEC71F4-D95B-4181-95FE-11EFA62C66CA}" srcOrd="4" destOrd="0" parTransId="{6590D6F5-FD13-4BAD-9DFE-841FD7265E30}" sibTransId="{25C44481-CABE-4564-A724-2F3C30BDBAE9}"/>
    <dgm:cxn modelId="{DF0C3B31-DF7E-4403-A1BE-71017983656F}" srcId="{0E6F0D77-0584-4DA1-BAA5-0302F3582C50}" destId="{6F17AB6C-1F75-48B6-96A6-5DB961BA319F}" srcOrd="2" destOrd="0" parTransId="{349FC416-A35C-4B06-A2C3-E70102361414}" sibTransId="{50CC5786-5767-4D1D-9C7C-0AB955DA7827}"/>
    <dgm:cxn modelId="{B06B964A-FAA2-4D4B-837B-633BF71D425B}" srcId="{0E6F0D77-0584-4DA1-BAA5-0302F3582C50}" destId="{AB62A266-2C51-488E-BF01-571C9D5CCF2F}" srcOrd="0" destOrd="0" parTransId="{F483D460-81A8-4C57-B830-C427BE51584B}" sibTransId="{E09DDE60-8EE6-4A12-88E5-FE0A065BCAC2}"/>
    <dgm:cxn modelId="{0C08F7B4-271A-4E1A-BB3E-BE1ECF4F2D53}" srcId="{0E6F0D77-0584-4DA1-BAA5-0302F3582C50}" destId="{A45D00FE-2C28-4E04-BAFB-16DE07C6E0B2}" srcOrd="1" destOrd="0" parTransId="{437FCDCB-F2A3-4B11-9057-E5D59F6BA66E}" sibTransId="{E7147BA8-CB7E-47C7-B297-B28C07A4FC97}"/>
    <dgm:cxn modelId="{AA35A3B0-71F1-4DD7-BBFE-5A24BBF187BE}" srcId="{0E6F0D77-0584-4DA1-BAA5-0302F3582C50}" destId="{740DC8AB-FE4B-499B-89C6-8B4A494C5D60}" srcOrd="5" destOrd="0" parTransId="{FFAA630A-B943-4227-9DAA-B0C009226BB0}" sibTransId="{0B0DC571-D4D9-463D-BA7C-06B06317F33E}"/>
    <dgm:cxn modelId="{EB97B9D6-AFD2-49B8-ADE5-833B664FDB4B}" type="presOf" srcId="{0E6F0D77-0584-4DA1-BAA5-0302F3582C50}" destId="{EDF6A893-FDFC-40B9-BA06-2C11420DB5ED}" srcOrd="0" destOrd="0" presId="urn:microsoft.com/office/officeart/2011/layout/ConvergingText#1"/>
    <dgm:cxn modelId="{64B58D30-B7FF-48DA-8CA1-3DC48BDD9842}" type="presOf" srcId="{AEAAD403-8ADD-4E79-96E9-7692744DF5AB}" destId="{A5E57496-CB13-480D-BF96-A504386E5497}" srcOrd="0" destOrd="0" presId="urn:microsoft.com/office/officeart/2011/layout/ConvergingText#1"/>
    <dgm:cxn modelId="{88F1EC5A-B832-45B1-88A8-78655AD448F2}" type="presOf" srcId="{A45D00FE-2C28-4E04-BAFB-16DE07C6E0B2}" destId="{50A2AD5E-DB54-4F4B-A95A-F19873D50170}" srcOrd="0" destOrd="0" presId="urn:microsoft.com/office/officeart/2011/layout/ConvergingText#1"/>
    <dgm:cxn modelId="{634105CE-9515-4379-B08B-E2FE50E7D09A}" srcId="{0E6F0D77-0584-4DA1-BAA5-0302F3582C50}" destId="{AEAAD403-8ADD-4E79-96E9-7692744DF5AB}" srcOrd="3" destOrd="0" parTransId="{25305B0E-A1F7-448F-8EED-978B0AA0FDAE}" sibTransId="{B676730E-E2F1-4D0E-8704-E1A856652B31}"/>
    <dgm:cxn modelId="{DE755DD3-74C1-41C5-A06E-B194915588B3}" type="presOf" srcId="{6F17AB6C-1F75-48B6-96A6-5DB961BA319F}" destId="{0FCD9D45-1320-461F-8B39-326DFC20C3EA}" srcOrd="0" destOrd="0" presId="urn:microsoft.com/office/officeart/2011/layout/ConvergingText#1"/>
    <dgm:cxn modelId="{EE967EBC-9374-49C1-9288-6FA93987BCEC}" type="presOf" srcId="{D89B4EC3-B543-4932-BB8A-0404F813AE15}" destId="{DF80A8A3-C8AD-4733-8B43-3EECDBF23588}" srcOrd="0" destOrd="0" presId="urn:microsoft.com/office/officeart/2011/layout/ConvergingText#1"/>
    <dgm:cxn modelId="{4AD07C2A-A869-4EDB-A925-A076C7320118}" srcId="{D89B4EC3-B543-4932-BB8A-0404F813AE15}" destId="{0E6F0D77-0584-4DA1-BAA5-0302F3582C50}" srcOrd="0" destOrd="0" parTransId="{0DC2068C-5BBC-45AE-B759-A811B4CDDAE5}" sibTransId="{57097934-20B5-42DF-96EE-E931D5179427}"/>
    <dgm:cxn modelId="{DF4D88E0-6363-493C-8B4A-99A7E5FD5617}" type="presOf" srcId="{9BEC71F4-D95B-4181-95FE-11EFA62C66CA}" destId="{55C05623-B83C-4DE4-8391-FFED26CED487}" srcOrd="0" destOrd="0" presId="urn:microsoft.com/office/officeart/2011/layout/ConvergingText#1"/>
    <dgm:cxn modelId="{1A555BE3-826F-4BCD-9619-AA23BF6CD720}" type="presParOf" srcId="{DF80A8A3-C8AD-4733-8B43-3EECDBF23588}" destId="{188930CF-AC55-4C09-84E7-C652BF5046E2}" srcOrd="0" destOrd="0" presId="urn:microsoft.com/office/officeart/2011/layout/ConvergingText#1"/>
    <dgm:cxn modelId="{793CC92F-5B68-4AF3-B597-B889BF1C1E37}" type="presParOf" srcId="{188930CF-AC55-4C09-84E7-C652BF5046E2}" destId="{3F9AA9A8-380F-42ED-86C8-433572F9A95A}" srcOrd="0" destOrd="0" presId="urn:microsoft.com/office/officeart/2011/layout/ConvergingText#1"/>
    <dgm:cxn modelId="{0D0D89D7-B44D-41C3-B952-1091973C7E31}" type="presParOf" srcId="{188930CF-AC55-4C09-84E7-C652BF5046E2}" destId="{B59C89E3-D90E-43C9-B506-F958A687B32E}" srcOrd="1" destOrd="0" presId="urn:microsoft.com/office/officeart/2011/layout/ConvergingText#1"/>
    <dgm:cxn modelId="{8284D441-D950-4D20-9DE6-F9235BBDAE39}" type="presParOf" srcId="{188930CF-AC55-4C09-84E7-C652BF5046E2}" destId="{53BBB1A1-38A6-4FFD-85A4-E959102E3E90}" srcOrd="2" destOrd="0" presId="urn:microsoft.com/office/officeart/2011/layout/ConvergingText#1"/>
    <dgm:cxn modelId="{960C70AE-C85A-42B1-8609-3031FAE88E46}" type="presParOf" srcId="{188930CF-AC55-4C09-84E7-C652BF5046E2}" destId="{63B5E67F-3BD4-4F22-AF93-5BB8EB5EE4AB}" srcOrd="3" destOrd="0" presId="urn:microsoft.com/office/officeart/2011/layout/ConvergingText#1"/>
    <dgm:cxn modelId="{646041A2-9FBF-4B65-9E71-A906C98DD46D}" type="presParOf" srcId="{188930CF-AC55-4C09-84E7-C652BF5046E2}" destId="{3AA1D5EB-AE65-4AA5-ADE1-D82EC291D619}" srcOrd="4" destOrd="0" presId="urn:microsoft.com/office/officeart/2011/layout/ConvergingText#1"/>
    <dgm:cxn modelId="{19B5D76F-7C8D-4D6E-95E8-581A203395CE}" type="presParOf" srcId="{188930CF-AC55-4C09-84E7-C652BF5046E2}" destId="{D7762D8F-09B6-416E-B81C-80340EF4C871}" srcOrd="5" destOrd="0" presId="urn:microsoft.com/office/officeart/2011/layout/ConvergingText#1"/>
    <dgm:cxn modelId="{1E2ED8AC-5407-404C-9087-344A9995935F}" type="presParOf" srcId="{188930CF-AC55-4C09-84E7-C652BF5046E2}" destId="{79C1567B-224B-4ECB-8A0A-950A252480DE}" srcOrd="6" destOrd="0" presId="urn:microsoft.com/office/officeart/2011/layout/ConvergingText#1"/>
    <dgm:cxn modelId="{FFEB4FDE-CE49-4938-8492-2DCA13A7FFD7}" type="presParOf" srcId="{188930CF-AC55-4C09-84E7-C652BF5046E2}" destId="{801457B2-C03D-4C38-8E72-EB84E3F55394}" srcOrd="7" destOrd="0" presId="urn:microsoft.com/office/officeart/2011/layout/ConvergingText#1"/>
    <dgm:cxn modelId="{E8B459FE-3EE0-425F-BE86-445F31D51968}" type="presParOf" srcId="{188930CF-AC55-4C09-84E7-C652BF5046E2}" destId="{05EA54B0-2294-4C52-A3B7-4CD7B5128398}" srcOrd="8" destOrd="0" presId="urn:microsoft.com/office/officeart/2011/layout/ConvergingText#1"/>
    <dgm:cxn modelId="{AB0945A6-5521-47AD-A557-7974CF4D74C4}" type="presParOf" srcId="{188930CF-AC55-4C09-84E7-C652BF5046E2}" destId="{D8A348B9-5F4F-436B-849C-D48C3B3CA24E}" srcOrd="9" destOrd="0" presId="urn:microsoft.com/office/officeart/2011/layout/ConvergingText#1"/>
    <dgm:cxn modelId="{22DBABB9-8774-4D1F-B3F3-59B33B1C047A}" type="presParOf" srcId="{188930CF-AC55-4C09-84E7-C652BF5046E2}" destId="{EDF6A893-FDFC-40B9-BA06-2C11420DB5ED}" srcOrd="10" destOrd="0" presId="urn:microsoft.com/office/officeart/2011/layout/ConvergingText#1"/>
    <dgm:cxn modelId="{8777FF42-F6C9-446C-B31F-A0AFEDE6101B}" type="presParOf" srcId="{188930CF-AC55-4C09-84E7-C652BF5046E2}" destId="{5D0D1B21-7D8C-4293-8139-CAEE3F8B2004}" srcOrd="11" destOrd="0" presId="urn:microsoft.com/office/officeart/2011/layout/ConvergingText#1"/>
    <dgm:cxn modelId="{80A73DE0-DA44-495A-97CE-4A7644315195}" type="presParOf" srcId="{188930CF-AC55-4C09-84E7-C652BF5046E2}" destId="{7ADCD3CB-940A-4256-BE81-8436CDBDE357}" srcOrd="12" destOrd="0" presId="urn:microsoft.com/office/officeart/2011/layout/ConvergingText#1"/>
    <dgm:cxn modelId="{F88C969A-4A3A-427B-99BD-7BE195986236}" type="presParOf" srcId="{188930CF-AC55-4C09-84E7-C652BF5046E2}" destId="{FDD82261-A552-4224-8700-1C67DD709218}" srcOrd="13" destOrd="0" presId="urn:microsoft.com/office/officeart/2011/layout/ConvergingText#1"/>
    <dgm:cxn modelId="{6C8C15A6-B29C-4323-8D77-4477973C5550}" type="presParOf" srcId="{188930CF-AC55-4C09-84E7-C652BF5046E2}" destId="{B062BCCC-C091-4222-A696-9A357538944F}" srcOrd="14" destOrd="0" presId="urn:microsoft.com/office/officeart/2011/layout/ConvergingText#1"/>
    <dgm:cxn modelId="{A39E1185-B2DB-43C1-AAC1-5E95B43EF63B}" type="presParOf" srcId="{188930CF-AC55-4C09-84E7-C652BF5046E2}" destId="{2E9890F4-5CB0-492B-AA73-7035FA3488E8}" srcOrd="15" destOrd="0" presId="urn:microsoft.com/office/officeart/2011/layout/ConvergingText#1"/>
    <dgm:cxn modelId="{1B13514A-918A-457D-A89C-5705E33CA1C6}" type="presParOf" srcId="{188930CF-AC55-4C09-84E7-C652BF5046E2}" destId="{4F4AAA9F-A7DF-4515-89BC-36563AEB766A}" srcOrd="16" destOrd="0" presId="urn:microsoft.com/office/officeart/2011/layout/ConvergingText#1"/>
    <dgm:cxn modelId="{84FF038F-445F-4343-8864-EF6DC6FEF395}" type="presParOf" srcId="{188930CF-AC55-4C09-84E7-C652BF5046E2}" destId="{2F47EDC8-7DCB-40E3-87D5-021E893C33AA}" srcOrd="17" destOrd="0" presId="urn:microsoft.com/office/officeart/2011/layout/ConvergingText#1"/>
    <dgm:cxn modelId="{D378C445-9F18-44AA-A253-009ECCF68776}" type="presParOf" srcId="{188930CF-AC55-4C09-84E7-C652BF5046E2}" destId="{09024E4C-4F25-4DA0-B72A-3C2217382F15}" srcOrd="18" destOrd="0" presId="urn:microsoft.com/office/officeart/2011/layout/ConvergingText#1"/>
    <dgm:cxn modelId="{91B86F1C-6B68-4CEF-9579-784C10418C5A}" type="presParOf" srcId="{188930CF-AC55-4C09-84E7-C652BF5046E2}" destId="{D319BF91-7E1E-484C-9447-3189F141B8A7}" srcOrd="19" destOrd="0" presId="urn:microsoft.com/office/officeart/2011/layout/ConvergingText#1"/>
    <dgm:cxn modelId="{39B211F5-AFA2-41E5-8539-F4018FCDB385}" type="presParOf" srcId="{188930CF-AC55-4C09-84E7-C652BF5046E2}" destId="{027B5230-B4D2-4FD7-9C0C-2A518C6F3CA0}" srcOrd="20" destOrd="0" presId="urn:microsoft.com/office/officeart/2011/layout/ConvergingText#1"/>
    <dgm:cxn modelId="{444CF34C-F860-477C-A603-33C733857B86}" type="presParOf" srcId="{188930CF-AC55-4C09-84E7-C652BF5046E2}" destId="{0E5C2D65-7EFB-4A84-990C-DC9B486C5BA1}" srcOrd="21" destOrd="0" presId="urn:microsoft.com/office/officeart/2011/layout/ConvergingText#1"/>
    <dgm:cxn modelId="{8873AD6E-CA66-4B5D-9107-F70D5C262DAA}" type="presParOf" srcId="{188930CF-AC55-4C09-84E7-C652BF5046E2}" destId="{F0684583-F64E-47B9-B9BB-90B5A5BFA08F}" srcOrd="22" destOrd="0" presId="urn:microsoft.com/office/officeart/2011/layout/ConvergingText#1"/>
    <dgm:cxn modelId="{57E5CC05-2EE4-42B8-B82C-5F4BEA86526C}" type="presParOf" srcId="{188930CF-AC55-4C09-84E7-C652BF5046E2}" destId="{D035152F-B2DD-4C7B-9940-AEC32D0DD60A}" srcOrd="23" destOrd="0" presId="urn:microsoft.com/office/officeart/2011/layout/ConvergingText#1"/>
    <dgm:cxn modelId="{38E79400-27BD-4EE4-8FFA-4EFD8ABF08CD}" type="presParOf" srcId="{188930CF-AC55-4C09-84E7-C652BF5046E2}" destId="{415A4DEB-262D-48BA-9BFA-B2FB4C35D7E2}" srcOrd="24" destOrd="0" presId="urn:microsoft.com/office/officeart/2011/layout/ConvergingText#1"/>
    <dgm:cxn modelId="{942FD5A1-31E5-458D-A6A3-23A9ADFCD863}" type="presParOf" srcId="{188930CF-AC55-4C09-84E7-C652BF5046E2}" destId="{690C314B-E32E-4E4E-932B-D2081AE2D025}" srcOrd="25" destOrd="0" presId="urn:microsoft.com/office/officeart/2011/layout/ConvergingText#1"/>
    <dgm:cxn modelId="{B82B3346-DE8C-4B79-A6EF-AC77B1EEBF1A}" type="presParOf" srcId="{188930CF-AC55-4C09-84E7-C652BF5046E2}" destId="{4DE6F8BE-4F37-4E57-8BFA-89A73400B2BE}" srcOrd="26" destOrd="0" presId="urn:microsoft.com/office/officeart/2011/layout/ConvergingText#1"/>
    <dgm:cxn modelId="{0E599D27-0FD5-484D-B142-EC1592E26018}" type="presParOf" srcId="{188930CF-AC55-4C09-84E7-C652BF5046E2}" destId="{FAB3170B-9527-4E32-B24E-8D3435F705F6}" srcOrd="27" destOrd="0" presId="urn:microsoft.com/office/officeart/2011/layout/ConvergingText#1"/>
    <dgm:cxn modelId="{7FD1FE01-9F76-4F08-9A40-024601B88C53}" type="presParOf" srcId="{188930CF-AC55-4C09-84E7-C652BF5046E2}" destId="{50A2AD5E-DB54-4F4B-A95A-F19873D50170}" srcOrd="28" destOrd="0" presId="urn:microsoft.com/office/officeart/2011/layout/ConvergingText#1"/>
    <dgm:cxn modelId="{530EC46A-4FFA-4881-A3C7-053D13A9FD29}" type="presParOf" srcId="{188930CF-AC55-4C09-84E7-C652BF5046E2}" destId="{8A56A10D-179D-49CB-B0FA-8F2B30E9D9D1}" srcOrd="29" destOrd="0" presId="urn:microsoft.com/office/officeart/2011/layout/ConvergingText#1"/>
    <dgm:cxn modelId="{D5D7214A-A3F6-4513-8318-A2FE1A48EADD}" type="presParOf" srcId="{188930CF-AC55-4C09-84E7-C652BF5046E2}" destId="{642F0DB5-6BD7-47B1-BEB6-81871BA4C055}" srcOrd="30" destOrd="0" presId="urn:microsoft.com/office/officeart/2011/layout/ConvergingText#1"/>
    <dgm:cxn modelId="{890D7239-947B-4B4E-89CE-BCA0A0744DA7}" type="presParOf" srcId="{188930CF-AC55-4C09-84E7-C652BF5046E2}" destId="{55C075F8-6EC1-4872-91F0-AFE08AE0D8F9}" srcOrd="31" destOrd="0" presId="urn:microsoft.com/office/officeart/2011/layout/ConvergingText#1"/>
    <dgm:cxn modelId="{32FA33E0-FF88-4F6F-BADF-4A7E3416C680}" type="presParOf" srcId="{188930CF-AC55-4C09-84E7-C652BF5046E2}" destId="{E6A26B2F-24B9-41AC-B541-51A4EF350F22}" srcOrd="32" destOrd="0" presId="urn:microsoft.com/office/officeart/2011/layout/ConvergingText#1"/>
    <dgm:cxn modelId="{4F9B5679-D007-40A1-BD8D-871DD8754222}" type="presParOf" srcId="{188930CF-AC55-4C09-84E7-C652BF5046E2}" destId="{D0E5D6F0-2C3B-42B2-A95A-77009D83745A}" srcOrd="33" destOrd="0" presId="urn:microsoft.com/office/officeart/2011/layout/ConvergingText#1"/>
    <dgm:cxn modelId="{B8CC1633-0585-45C5-A5A7-0D09CEF66F53}" type="presParOf" srcId="{188930CF-AC55-4C09-84E7-C652BF5046E2}" destId="{9771A06C-6C08-4788-AC3B-5FBDFC9F4690}" srcOrd="34" destOrd="0" presId="urn:microsoft.com/office/officeart/2011/layout/ConvergingText#1"/>
    <dgm:cxn modelId="{67AD79EF-0EF7-4335-AD11-588A8E1812C6}" type="presParOf" srcId="{188930CF-AC55-4C09-84E7-C652BF5046E2}" destId="{2C083CB1-8375-4205-87B3-CE75C478FFC2}" srcOrd="35" destOrd="0" presId="urn:microsoft.com/office/officeart/2011/layout/ConvergingText#1"/>
    <dgm:cxn modelId="{24A1E276-D17B-4FCA-9E38-05268E597926}" type="presParOf" srcId="{188930CF-AC55-4C09-84E7-C652BF5046E2}" destId="{0FCD9D45-1320-461F-8B39-326DFC20C3EA}" srcOrd="36" destOrd="0" presId="urn:microsoft.com/office/officeart/2011/layout/ConvergingText#1"/>
    <dgm:cxn modelId="{96588A6F-F865-4C91-A37C-C98B71D7D499}" type="presParOf" srcId="{188930CF-AC55-4C09-84E7-C652BF5046E2}" destId="{F182D458-DA30-4D45-8D8E-03E0A5B73A63}" srcOrd="37" destOrd="0" presId="urn:microsoft.com/office/officeart/2011/layout/ConvergingText#1"/>
    <dgm:cxn modelId="{F972DF4B-2934-49F7-9231-0B23D0B86384}" type="presParOf" srcId="{188930CF-AC55-4C09-84E7-C652BF5046E2}" destId="{86F9C83B-BA2D-42A9-BFE3-5D870426289B}" srcOrd="38" destOrd="0" presId="urn:microsoft.com/office/officeart/2011/layout/ConvergingText#1"/>
    <dgm:cxn modelId="{D34451AC-2EF4-4011-915F-C4EC7C70BD4F}" type="presParOf" srcId="{188930CF-AC55-4C09-84E7-C652BF5046E2}" destId="{F9D42B47-9C3F-41EA-A029-05FEF6A0A99F}" srcOrd="39" destOrd="0" presId="urn:microsoft.com/office/officeart/2011/layout/ConvergingText#1"/>
    <dgm:cxn modelId="{E840D857-46D8-4678-9F0A-B64E02C110C5}" type="presParOf" srcId="{188930CF-AC55-4C09-84E7-C652BF5046E2}" destId="{BEC7338D-AC76-47C9-AF64-D301133FAB7C}" srcOrd="40" destOrd="0" presId="urn:microsoft.com/office/officeart/2011/layout/ConvergingText#1"/>
    <dgm:cxn modelId="{F7FB70B5-D918-4110-8A2D-EA311FEDB89E}" type="presParOf" srcId="{188930CF-AC55-4C09-84E7-C652BF5046E2}" destId="{099328C0-3594-424E-97DD-C5FD5FE8E321}" srcOrd="41" destOrd="0" presId="urn:microsoft.com/office/officeart/2011/layout/ConvergingText#1"/>
    <dgm:cxn modelId="{1FF2E601-B449-4FCB-93E8-5A95404FD722}" type="presParOf" srcId="{188930CF-AC55-4C09-84E7-C652BF5046E2}" destId="{6CC8431D-542E-4905-95B3-9D199351B9EB}" srcOrd="42" destOrd="0" presId="urn:microsoft.com/office/officeart/2011/layout/ConvergingText#1"/>
    <dgm:cxn modelId="{3F5C3554-A837-4B88-B76F-69B1212A7244}" type="presParOf" srcId="{188930CF-AC55-4C09-84E7-C652BF5046E2}" destId="{9E6F311E-81F4-4872-89F9-8E2E860393B3}" srcOrd="43" destOrd="0" presId="urn:microsoft.com/office/officeart/2011/layout/ConvergingText#1"/>
    <dgm:cxn modelId="{DAC58626-C118-437F-AAB3-E454844BDC34}" type="presParOf" srcId="{188930CF-AC55-4C09-84E7-C652BF5046E2}" destId="{ECED264B-D7F9-4228-B504-DD8110665CBE}" srcOrd="44" destOrd="0" presId="urn:microsoft.com/office/officeart/2011/layout/ConvergingText#1"/>
    <dgm:cxn modelId="{D4727362-2787-43F5-93BF-28AD5396ADBC}" type="presParOf" srcId="{188930CF-AC55-4C09-84E7-C652BF5046E2}" destId="{A5E57496-CB13-480D-BF96-A504386E5497}" srcOrd="45" destOrd="0" presId="urn:microsoft.com/office/officeart/2011/layout/ConvergingText#1"/>
    <dgm:cxn modelId="{DB46471C-E62E-4C29-8D87-C5FEBAC83F41}" type="presParOf" srcId="{188930CF-AC55-4C09-84E7-C652BF5046E2}" destId="{56DD7524-4B44-4DF7-8977-932B81A5403E}" srcOrd="46" destOrd="0" presId="urn:microsoft.com/office/officeart/2011/layout/ConvergingText#1"/>
    <dgm:cxn modelId="{F57F2F41-4AD7-4ED9-8EBB-C307771F0439}" type="presParOf" srcId="{188930CF-AC55-4C09-84E7-C652BF5046E2}" destId="{64E67CF1-B45D-46AD-BFF2-A4162546D2B9}" srcOrd="47" destOrd="0" presId="urn:microsoft.com/office/officeart/2011/layout/ConvergingText#1"/>
    <dgm:cxn modelId="{541FBBBE-51A6-4F42-A312-6EEBCFB77FDE}" type="presParOf" srcId="{188930CF-AC55-4C09-84E7-C652BF5046E2}" destId="{5F3545C8-4C5E-49F1-B3C4-A91B2D4E6DA6}" srcOrd="48" destOrd="0" presId="urn:microsoft.com/office/officeart/2011/layout/ConvergingText#1"/>
    <dgm:cxn modelId="{9ED87928-839E-4B16-AE23-9CB4B223C7E1}" type="presParOf" srcId="{188930CF-AC55-4C09-84E7-C652BF5046E2}" destId="{9C8E16A8-A0E6-4EB8-9000-B368146E6DE6}" srcOrd="49" destOrd="0" presId="urn:microsoft.com/office/officeart/2011/layout/ConvergingText#1"/>
    <dgm:cxn modelId="{84304629-5474-4823-A585-02BC541A3365}" type="presParOf" srcId="{188930CF-AC55-4C09-84E7-C652BF5046E2}" destId="{46B010A6-C371-4B52-A780-C0E7D138E98E}" srcOrd="50" destOrd="0" presId="urn:microsoft.com/office/officeart/2011/layout/ConvergingText#1"/>
    <dgm:cxn modelId="{E1C1AF6F-D619-488E-AF91-4898D6198074}" type="presParOf" srcId="{188930CF-AC55-4C09-84E7-C652BF5046E2}" destId="{61E898B2-633C-435B-BBD8-68D2FEFC9097}" srcOrd="51" destOrd="0" presId="urn:microsoft.com/office/officeart/2011/layout/ConvergingText#1"/>
    <dgm:cxn modelId="{73641B2B-CA3A-43BD-B9F9-4D6D90DE8710}" type="presParOf" srcId="{188930CF-AC55-4C09-84E7-C652BF5046E2}" destId="{A85C2610-3A79-4078-B32A-597D56BD0B53}" srcOrd="52" destOrd="0" presId="urn:microsoft.com/office/officeart/2011/layout/ConvergingText#1"/>
    <dgm:cxn modelId="{557745A6-856A-48F6-ADBE-9299732038DD}" type="presParOf" srcId="{188930CF-AC55-4C09-84E7-C652BF5046E2}" destId="{1F3BBE3D-B336-4603-B59C-54C2FAD32AA5}" srcOrd="53" destOrd="0" presId="urn:microsoft.com/office/officeart/2011/layout/ConvergingText#1"/>
    <dgm:cxn modelId="{30CE02DD-6CB1-4474-A53F-98F10200AE44}" type="presParOf" srcId="{188930CF-AC55-4C09-84E7-C652BF5046E2}" destId="{E0A6711E-E9A2-4457-BDB0-D7FE7DDAC5F3}" srcOrd="54" destOrd="0" presId="urn:microsoft.com/office/officeart/2011/layout/ConvergingText#1"/>
    <dgm:cxn modelId="{21B33BD8-99BF-476F-9FBF-9345636A7D95}" type="presParOf" srcId="{188930CF-AC55-4C09-84E7-C652BF5046E2}" destId="{55C05623-B83C-4DE4-8391-FFED26CED487}" srcOrd="55" destOrd="0" presId="urn:microsoft.com/office/officeart/2011/layout/ConvergingTex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9B4EC3-B543-4932-BB8A-0404F813AE15}" type="doc">
      <dgm:prSet loTypeId="urn:microsoft.com/office/officeart/2011/layout/ConvergingText#2" loCatId="officeonlin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0E6F0D77-0584-4DA1-BAA5-0302F3582C50}">
      <dgm:prSet phldrT="[Text]"/>
      <dgm:spPr/>
      <dgm:t>
        <a:bodyPr/>
        <a:lstStyle/>
        <a:p>
          <a:r>
            <a:rPr lang="nl-NL" dirty="0" smtClean="0"/>
            <a:t>Biomassa</a:t>
          </a:r>
          <a:endParaRPr lang="nl-BE" dirty="0"/>
        </a:p>
      </dgm:t>
    </dgm:pt>
    <dgm:pt modelId="{0DC2068C-5BBC-45AE-B759-A811B4CDDAE5}" type="parTrans" cxnId="{4AD07C2A-A869-4EDB-A925-A076C7320118}">
      <dgm:prSet/>
      <dgm:spPr/>
      <dgm:t>
        <a:bodyPr/>
        <a:lstStyle/>
        <a:p>
          <a:endParaRPr lang="nl-BE"/>
        </a:p>
      </dgm:t>
    </dgm:pt>
    <dgm:pt modelId="{57097934-20B5-42DF-96EE-E931D5179427}" type="sibTrans" cxnId="{4AD07C2A-A869-4EDB-A925-A076C7320118}">
      <dgm:prSet/>
      <dgm:spPr/>
      <dgm:t>
        <a:bodyPr/>
        <a:lstStyle/>
        <a:p>
          <a:endParaRPr lang="nl-BE"/>
        </a:p>
      </dgm:t>
    </dgm:pt>
    <dgm:pt modelId="{AB62A266-2C51-488E-BF01-571C9D5CCF2F}">
      <dgm:prSet phldrT="[Text]" custT="1"/>
      <dgm:spPr/>
      <dgm:t>
        <a:bodyPr/>
        <a:lstStyle/>
        <a:p>
          <a:r>
            <a:rPr lang="nl-NL" sz="1200" dirty="0" smtClean="0"/>
            <a:t>Berm- &amp; natuur-beheermaaisels</a:t>
          </a:r>
          <a:endParaRPr lang="nl-BE" sz="1200" dirty="0"/>
        </a:p>
      </dgm:t>
    </dgm:pt>
    <dgm:pt modelId="{F483D460-81A8-4C57-B830-C427BE51584B}" type="parTrans" cxnId="{B06B964A-FAA2-4D4B-837B-633BF71D425B}">
      <dgm:prSet/>
      <dgm:spPr/>
      <dgm:t>
        <a:bodyPr/>
        <a:lstStyle/>
        <a:p>
          <a:endParaRPr lang="nl-BE"/>
        </a:p>
      </dgm:t>
    </dgm:pt>
    <dgm:pt modelId="{E09DDE60-8EE6-4A12-88E5-FE0A065BCAC2}" type="sibTrans" cxnId="{B06B964A-FAA2-4D4B-837B-633BF71D425B}">
      <dgm:prSet/>
      <dgm:spPr/>
      <dgm:t>
        <a:bodyPr/>
        <a:lstStyle/>
        <a:p>
          <a:endParaRPr lang="nl-BE"/>
        </a:p>
      </dgm:t>
    </dgm:pt>
    <dgm:pt modelId="{A45D00FE-2C28-4E04-BAFB-16DE07C6E0B2}">
      <dgm:prSet phldrT="[Text]" custT="1"/>
      <dgm:spPr/>
      <dgm:t>
        <a:bodyPr/>
        <a:lstStyle/>
        <a:p>
          <a:r>
            <a:rPr lang="nl-NL" sz="1200" dirty="0" smtClean="0"/>
            <a:t>Oogstresten &amp; tussenteelten </a:t>
          </a:r>
          <a:endParaRPr lang="nl-BE" sz="1200" dirty="0"/>
        </a:p>
      </dgm:t>
    </dgm:pt>
    <dgm:pt modelId="{437FCDCB-F2A3-4B11-9057-E5D59F6BA66E}" type="parTrans" cxnId="{0C08F7B4-271A-4E1A-BB3E-BE1ECF4F2D53}">
      <dgm:prSet/>
      <dgm:spPr/>
      <dgm:t>
        <a:bodyPr/>
        <a:lstStyle/>
        <a:p>
          <a:endParaRPr lang="nl-BE"/>
        </a:p>
      </dgm:t>
    </dgm:pt>
    <dgm:pt modelId="{E7147BA8-CB7E-47C7-B297-B28C07A4FC97}" type="sibTrans" cxnId="{0C08F7B4-271A-4E1A-BB3E-BE1ECF4F2D53}">
      <dgm:prSet/>
      <dgm:spPr/>
      <dgm:t>
        <a:bodyPr/>
        <a:lstStyle/>
        <a:p>
          <a:endParaRPr lang="nl-BE"/>
        </a:p>
      </dgm:t>
    </dgm:pt>
    <dgm:pt modelId="{6F17AB6C-1F75-48B6-96A6-5DB961BA319F}">
      <dgm:prSet phldrT="[Text]" custT="1"/>
      <dgm:spPr/>
      <dgm:t>
        <a:bodyPr/>
        <a:lstStyle/>
        <a:p>
          <a:r>
            <a:rPr lang="nl-NL" sz="1200" dirty="0" smtClean="0"/>
            <a:t>Intercommunaal afval</a:t>
          </a:r>
        </a:p>
      </dgm:t>
    </dgm:pt>
    <dgm:pt modelId="{349FC416-A35C-4B06-A2C3-E70102361414}" type="parTrans" cxnId="{DF0C3B31-DF7E-4403-A1BE-71017983656F}">
      <dgm:prSet/>
      <dgm:spPr/>
      <dgm:t>
        <a:bodyPr/>
        <a:lstStyle/>
        <a:p>
          <a:endParaRPr lang="nl-BE"/>
        </a:p>
      </dgm:t>
    </dgm:pt>
    <dgm:pt modelId="{50CC5786-5767-4D1D-9C7C-0AB955DA7827}" type="sibTrans" cxnId="{DF0C3B31-DF7E-4403-A1BE-71017983656F}">
      <dgm:prSet/>
      <dgm:spPr/>
      <dgm:t>
        <a:bodyPr/>
        <a:lstStyle/>
        <a:p>
          <a:endParaRPr lang="nl-BE"/>
        </a:p>
      </dgm:t>
    </dgm:pt>
    <dgm:pt modelId="{AEAAD403-8ADD-4E79-96E9-7692744DF5AB}">
      <dgm:prSet phldrT="[Text]" custT="1"/>
      <dgm:spPr/>
      <dgm:t>
        <a:bodyPr/>
        <a:lstStyle/>
        <a:p>
          <a:r>
            <a:rPr lang="nl-NL" sz="1200" dirty="0" smtClean="0"/>
            <a:t>Mest</a:t>
          </a:r>
          <a:endParaRPr lang="nl-BE" sz="1200" dirty="0"/>
        </a:p>
      </dgm:t>
    </dgm:pt>
    <dgm:pt modelId="{25305B0E-A1F7-448F-8EED-978B0AA0FDAE}" type="parTrans" cxnId="{634105CE-9515-4379-B08B-E2FE50E7D09A}">
      <dgm:prSet/>
      <dgm:spPr/>
      <dgm:t>
        <a:bodyPr/>
        <a:lstStyle/>
        <a:p>
          <a:endParaRPr lang="nl-BE"/>
        </a:p>
      </dgm:t>
    </dgm:pt>
    <dgm:pt modelId="{B676730E-E2F1-4D0E-8704-E1A856652B31}" type="sibTrans" cxnId="{634105CE-9515-4379-B08B-E2FE50E7D09A}">
      <dgm:prSet/>
      <dgm:spPr/>
      <dgm:t>
        <a:bodyPr/>
        <a:lstStyle/>
        <a:p>
          <a:endParaRPr lang="nl-BE"/>
        </a:p>
      </dgm:t>
    </dgm:pt>
    <dgm:pt modelId="{9BEC71F4-D95B-4181-95FE-11EFA62C66CA}">
      <dgm:prSet phldrT="[Text]" custT="1"/>
      <dgm:spPr/>
      <dgm:t>
        <a:bodyPr/>
        <a:lstStyle/>
        <a:p>
          <a:r>
            <a:rPr lang="nl-NL" sz="1200" dirty="0" smtClean="0"/>
            <a:t>Nevenstromen uit voedingsnijverheid</a:t>
          </a:r>
          <a:endParaRPr lang="nl-BE" sz="1200" dirty="0"/>
        </a:p>
      </dgm:t>
    </dgm:pt>
    <dgm:pt modelId="{6590D6F5-FD13-4BAD-9DFE-841FD7265E30}" type="parTrans" cxnId="{73057783-19B9-47BD-A0CC-E73CD2310657}">
      <dgm:prSet/>
      <dgm:spPr/>
      <dgm:t>
        <a:bodyPr/>
        <a:lstStyle/>
        <a:p>
          <a:endParaRPr lang="nl-BE"/>
        </a:p>
      </dgm:t>
    </dgm:pt>
    <dgm:pt modelId="{25C44481-CABE-4564-A724-2F3C30BDBAE9}" type="sibTrans" cxnId="{73057783-19B9-47BD-A0CC-E73CD2310657}">
      <dgm:prSet/>
      <dgm:spPr/>
      <dgm:t>
        <a:bodyPr/>
        <a:lstStyle/>
        <a:p>
          <a:endParaRPr lang="nl-BE"/>
        </a:p>
      </dgm:t>
    </dgm:pt>
    <dgm:pt modelId="{740DC8AB-FE4B-499B-89C6-8B4A494C5D60}">
      <dgm:prSet phldrT="[Text]" custT="1"/>
      <dgm:spPr/>
      <dgm:t>
        <a:bodyPr/>
        <a:lstStyle/>
        <a:p>
          <a:endParaRPr lang="nl-BE"/>
        </a:p>
      </dgm:t>
    </dgm:pt>
    <dgm:pt modelId="{FFAA630A-B943-4227-9DAA-B0C009226BB0}" type="parTrans" cxnId="{AA35A3B0-71F1-4DD7-BBFE-5A24BBF187BE}">
      <dgm:prSet/>
      <dgm:spPr/>
      <dgm:t>
        <a:bodyPr/>
        <a:lstStyle/>
        <a:p>
          <a:endParaRPr lang="nl-BE"/>
        </a:p>
      </dgm:t>
    </dgm:pt>
    <dgm:pt modelId="{0B0DC571-D4D9-463D-BA7C-06B06317F33E}" type="sibTrans" cxnId="{AA35A3B0-71F1-4DD7-BBFE-5A24BBF187BE}">
      <dgm:prSet/>
      <dgm:spPr/>
      <dgm:t>
        <a:bodyPr/>
        <a:lstStyle/>
        <a:p>
          <a:endParaRPr lang="nl-BE"/>
        </a:p>
      </dgm:t>
    </dgm:pt>
    <dgm:pt modelId="{DF80A8A3-C8AD-4733-8B43-3EECDBF23588}" type="pres">
      <dgm:prSet presAssocID="{D89B4EC3-B543-4932-BB8A-0404F813AE15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188930CF-AC55-4C09-84E7-C652BF5046E2}" type="pres">
      <dgm:prSet presAssocID="{0E6F0D77-0584-4DA1-BAA5-0302F3582C50}" presName="composite" presStyleCnt="0"/>
      <dgm:spPr/>
    </dgm:pt>
    <dgm:pt modelId="{3F9AA9A8-380F-42ED-86C8-433572F9A95A}" type="pres">
      <dgm:prSet presAssocID="{0E6F0D77-0584-4DA1-BAA5-0302F3582C50}" presName="ParentAccent1" presStyleLbl="alignNode1" presStyleIdx="0" presStyleCnt="51"/>
      <dgm:spPr/>
    </dgm:pt>
    <dgm:pt modelId="{B59C89E3-D90E-43C9-B506-F958A687B32E}" type="pres">
      <dgm:prSet presAssocID="{0E6F0D77-0584-4DA1-BAA5-0302F3582C50}" presName="ParentAccent2" presStyleLbl="alignNode1" presStyleIdx="1" presStyleCnt="51"/>
      <dgm:spPr/>
    </dgm:pt>
    <dgm:pt modelId="{53BBB1A1-38A6-4FFD-85A4-E959102E3E90}" type="pres">
      <dgm:prSet presAssocID="{0E6F0D77-0584-4DA1-BAA5-0302F3582C50}" presName="ParentAccent3" presStyleLbl="alignNode1" presStyleIdx="2" presStyleCnt="51"/>
      <dgm:spPr/>
    </dgm:pt>
    <dgm:pt modelId="{63B5E67F-3BD4-4F22-AF93-5BB8EB5EE4AB}" type="pres">
      <dgm:prSet presAssocID="{0E6F0D77-0584-4DA1-BAA5-0302F3582C50}" presName="ParentAccent4" presStyleLbl="alignNode1" presStyleIdx="3" presStyleCnt="51"/>
      <dgm:spPr/>
    </dgm:pt>
    <dgm:pt modelId="{3AA1D5EB-AE65-4AA5-ADE1-D82EC291D619}" type="pres">
      <dgm:prSet presAssocID="{0E6F0D77-0584-4DA1-BAA5-0302F3582C50}" presName="ParentAccent5" presStyleLbl="alignNode1" presStyleIdx="4" presStyleCnt="51"/>
      <dgm:spPr/>
    </dgm:pt>
    <dgm:pt modelId="{D7762D8F-09B6-416E-B81C-80340EF4C871}" type="pres">
      <dgm:prSet presAssocID="{0E6F0D77-0584-4DA1-BAA5-0302F3582C50}" presName="ParentAccent6" presStyleLbl="alignNode1" presStyleIdx="5" presStyleCnt="51"/>
      <dgm:spPr/>
    </dgm:pt>
    <dgm:pt modelId="{79C1567B-224B-4ECB-8A0A-950A252480DE}" type="pres">
      <dgm:prSet presAssocID="{0E6F0D77-0584-4DA1-BAA5-0302F3582C50}" presName="ParentAccent7" presStyleLbl="alignNode1" presStyleIdx="6" presStyleCnt="51"/>
      <dgm:spPr/>
    </dgm:pt>
    <dgm:pt modelId="{801457B2-C03D-4C38-8E72-EB84E3F55394}" type="pres">
      <dgm:prSet presAssocID="{0E6F0D77-0584-4DA1-BAA5-0302F3582C50}" presName="ParentAccent8" presStyleLbl="alignNode1" presStyleIdx="7" presStyleCnt="51"/>
      <dgm:spPr/>
    </dgm:pt>
    <dgm:pt modelId="{05EA54B0-2294-4C52-A3B7-4CD7B5128398}" type="pres">
      <dgm:prSet presAssocID="{0E6F0D77-0584-4DA1-BAA5-0302F3582C50}" presName="ParentAccent9" presStyleLbl="alignNode1" presStyleIdx="8" presStyleCnt="51"/>
      <dgm:spPr/>
    </dgm:pt>
    <dgm:pt modelId="{D8A348B9-5F4F-436B-849C-D48C3B3CA24E}" type="pres">
      <dgm:prSet presAssocID="{0E6F0D77-0584-4DA1-BAA5-0302F3582C50}" presName="ParentAccent10" presStyleLbl="alignNode1" presStyleIdx="9" presStyleCnt="51"/>
      <dgm:spPr/>
    </dgm:pt>
    <dgm:pt modelId="{EDF6A893-FDFC-40B9-BA06-2C11420DB5ED}" type="pres">
      <dgm:prSet presAssocID="{0E6F0D77-0584-4DA1-BAA5-0302F3582C50}" presName="Parent" presStyleLbl="alignNode1" presStyleIdx="10" presStyleCnt="51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D0D1B21-7D8C-4293-8139-CAEE3F8B2004}" type="pres">
      <dgm:prSet presAssocID="{AB62A266-2C51-488E-BF01-571C9D5CCF2F}" presName="Child1Accent1" presStyleLbl="alignNode1" presStyleIdx="11" presStyleCnt="51"/>
      <dgm:spPr/>
    </dgm:pt>
    <dgm:pt modelId="{7ADCD3CB-940A-4256-BE81-8436CDBDE357}" type="pres">
      <dgm:prSet presAssocID="{AB62A266-2C51-488E-BF01-571C9D5CCF2F}" presName="Child1Accent2" presStyleLbl="alignNode1" presStyleIdx="12" presStyleCnt="51"/>
      <dgm:spPr/>
    </dgm:pt>
    <dgm:pt modelId="{FDD82261-A552-4224-8700-1C67DD709218}" type="pres">
      <dgm:prSet presAssocID="{AB62A266-2C51-488E-BF01-571C9D5CCF2F}" presName="Child1Accent3" presStyleLbl="alignNode1" presStyleIdx="13" presStyleCnt="51"/>
      <dgm:spPr/>
    </dgm:pt>
    <dgm:pt modelId="{B062BCCC-C091-4222-A696-9A357538944F}" type="pres">
      <dgm:prSet presAssocID="{AB62A266-2C51-488E-BF01-571C9D5CCF2F}" presName="Child1Accent4" presStyleLbl="alignNode1" presStyleIdx="14" presStyleCnt="51"/>
      <dgm:spPr/>
    </dgm:pt>
    <dgm:pt modelId="{2E9890F4-5CB0-492B-AA73-7035FA3488E8}" type="pres">
      <dgm:prSet presAssocID="{AB62A266-2C51-488E-BF01-571C9D5CCF2F}" presName="Child1Accent5" presStyleLbl="alignNode1" presStyleIdx="15" presStyleCnt="51"/>
      <dgm:spPr/>
    </dgm:pt>
    <dgm:pt modelId="{4F4AAA9F-A7DF-4515-89BC-36563AEB766A}" type="pres">
      <dgm:prSet presAssocID="{AB62A266-2C51-488E-BF01-571C9D5CCF2F}" presName="Child1Accent6" presStyleLbl="alignNode1" presStyleIdx="16" presStyleCnt="51"/>
      <dgm:spPr/>
    </dgm:pt>
    <dgm:pt modelId="{2F47EDC8-7DCB-40E3-87D5-021E893C33AA}" type="pres">
      <dgm:prSet presAssocID="{AB62A266-2C51-488E-BF01-571C9D5CCF2F}" presName="Child1Accent7" presStyleLbl="alignNode1" presStyleIdx="17" presStyleCnt="51"/>
      <dgm:spPr/>
    </dgm:pt>
    <dgm:pt modelId="{09024E4C-4F25-4DA0-B72A-3C2217382F15}" type="pres">
      <dgm:prSet presAssocID="{AB62A266-2C51-488E-BF01-571C9D5CCF2F}" presName="Child1Accent8" presStyleLbl="alignNode1" presStyleIdx="18" presStyleCnt="51"/>
      <dgm:spPr/>
    </dgm:pt>
    <dgm:pt modelId="{D319BF91-7E1E-484C-9447-3189F141B8A7}" type="pres">
      <dgm:prSet presAssocID="{AB62A266-2C51-488E-BF01-571C9D5CCF2F}" presName="Child1Accent9" presStyleLbl="alignNode1" presStyleIdx="19" presStyleCnt="51"/>
      <dgm:spPr/>
    </dgm:pt>
    <dgm:pt modelId="{027B5230-B4D2-4FD7-9C0C-2A518C6F3CA0}" type="pres">
      <dgm:prSet presAssocID="{AB62A266-2C51-488E-BF01-571C9D5CCF2F}" presName="Child1" presStyleLbl="revTx" presStyleIdx="0" presStyleCnt="5" custScaleX="139976" custLinFactY="200000" custLinFactNeighborX="-26786" custLinFactNeighborY="23181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E5C2D65-7EFB-4A84-990C-DC9B486C5BA1}" type="pres">
      <dgm:prSet presAssocID="{A45D00FE-2C28-4E04-BAFB-16DE07C6E0B2}" presName="Child2Accent1" presStyleLbl="alignNode1" presStyleIdx="20" presStyleCnt="51"/>
      <dgm:spPr/>
    </dgm:pt>
    <dgm:pt modelId="{F0684583-F64E-47B9-B9BB-90B5A5BFA08F}" type="pres">
      <dgm:prSet presAssocID="{A45D00FE-2C28-4E04-BAFB-16DE07C6E0B2}" presName="Child2Accent2" presStyleLbl="alignNode1" presStyleIdx="21" presStyleCnt="51"/>
      <dgm:spPr/>
    </dgm:pt>
    <dgm:pt modelId="{D035152F-B2DD-4C7B-9940-AEC32D0DD60A}" type="pres">
      <dgm:prSet presAssocID="{A45D00FE-2C28-4E04-BAFB-16DE07C6E0B2}" presName="Child2Accent3" presStyleLbl="alignNode1" presStyleIdx="22" presStyleCnt="51"/>
      <dgm:spPr/>
    </dgm:pt>
    <dgm:pt modelId="{415A4DEB-262D-48BA-9BFA-B2FB4C35D7E2}" type="pres">
      <dgm:prSet presAssocID="{A45D00FE-2C28-4E04-BAFB-16DE07C6E0B2}" presName="Child2Accent4" presStyleLbl="alignNode1" presStyleIdx="23" presStyleCnt="51"/>
      <dgm:spPr/>
    </dgm:pt>
    <dgm:pt modelId="{690C314B-E32E-4E4E-932B-D2081AE2D025}" type="pres">
      <dgm:prSet presAssocID="{A45D00FE-2C28-4E04-BAFB-16DE07C6E0B2}" presName="Child2Accent5" presStyleLbl="alignNode1" presStyleIdx="24" presStyleCnt="51"/>
      <dgm:spPr/>
    </dgm:pt>
    <dgm:pt modelId="{4DE6F8BE-4F37-4E57-8BFA-89A73400B2BE}" type="pres">
      <dgm:prSet presAssocID="{A45D00FE-2C28-4E04-BAFB-16DE07C6E0B2}" presName="Child2Accent6" presStyleLbl="alignNode1" presStyleIdx="25" presStyleCnt="51"/>
      <dgm:spPr/>
    </dgm:pt>
    <dgm:pt modelId="{FAB3170B-9527-4E32-B24E-8D3435F705F6}" type="pres">
      <dgm:prSet presAssocID="{A45D00FE-2C28-4E04-BAFB-16DE07C6E0B2}" presName="Child2Accent7" presStyleLbl="alignNode1" presStyleIdx="26" presStyleCnt="51"/>
      <dgm:spPr/>
    </dgm:pt>
    <dgm:pt modelId="{50A2AD5E-DB54-4F4B-A95A-F19873D50170}" type="pres">
      <dgm:prSet presAssocID="{A45D00FE-2C28-4E04-BAFB-16DE07C6E0B2}" presName="Child2" presStyleLbl="revTx" presStyleIdx="1" presStyleCnt="5" custScaleX="148410" custLinFactY="205655" custLinFactNeighborX="4000" custLinFactNeighborY="30000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A56A10D-179D-49CB-B0FA-8F2B30E9D9D1}" type="pres">
      <dgm:prSet presAssocID="{6F17AB6C-1F75-48B6-96A6-5DB961BA319F}" presName="Child3Accent1" presStyleLbl="alignNode1" presStyleIdx="27" presStyleCnt="51"/>
      <dgm:spPr/>
    </dgm:pt>
    <dgm:pt modelId="{642F0DB5-6BD7-47B1-BEB6-81871BA4C055}" type="pres">
      <dgm:prSet presAssocID="{6F17AB6C-1F75-48B6-96A6-5DB961BA319F}" presName="Child3Accent2" presStyleLbl="alignNode1" presStyleIdx="28" presStyleCnt="51"/>
      <dgm:spPr/>
    </dgm:pt>
    <dgm:pt modelId="{55C075F8-6EC1-4872-91F0-AFE08AE0D8F9}" type="pres">
      <dgm:prSet presAssocID="{6F17AB6C-1F75-48B6-96A6-5DB961BA319F}" presName="Child3Accent3" presStyleLbl="alignNode1" presStyleIdx="29" presStyleCnt="51"/>
      <dgm:spPr/>
    </dgm:pt>
    <dgm:pt modelId="{E6A26B2F-24B9-41AC-B541-51A4EF350F22}" type="pres">
      <dgm:prSet presAssocID="{6F17AB6C-1F75-48B6-96A6-5DB961BA319F}" presName="Child3Accent4" presStyleLbl="alignNode1" presStyleIdx="30" presStyleCnt="51"/>
      <dgm:spPr/>
    </dgm:pt>
    <dgm:pt modelId="{D0E5D6F0-2C3B-42B2-A95A-77009D83745A}" type="pres">
      <dgm:prSet presAssocID="{6F17AB6C-1F75-48B6-96A6-5DB961BA319F}" presName="Child3Accent5" presStyleLbl="alignNode1" presStyleIdx="31" presStyleCnt="51"/>
      <dgm:spPr/>
    </dgm:pt>
    <dgm:pt modelId="{9771A06C-6C08-4788-AC3B-5FBDFC9F4690}" type="pres">
      <dgm:prSet presAssocID="{6F17AB6C-1F75-48B6-96A6-5DB961BA319F}" presName="Child3Accent6" presStyleLbl="alignNode1" presStyleIdx="32" presStyleCnt="51"/>
      <dgm:spPr/>
    </dgm:pt>
    <dgm:pt modelId="{2C083CB1-8375-4205-87B3-CE75C478FFC2}" type="pres">
      <dgm:prSet presAssocID="{6F17AB6C-1F75-48B6-96A6-5DB961BA319F}" presName="Child3Accent7" presStyleLbl="alignNode1" presStyleIdx="33" presStyleCnt="51"/>
      <dgm:spPr/>
    </dgm:pt>
    <dgm:pt modelId="{0FCD9D45-1320-461F-8B39-326DFC20C3EA}" type="pres">
      <dgm:prSet presAssocID="{6F17AB6C-1F75-48B6-96A6-5DB961BA319F}" presName="Child3" presStyleLbl="revTx" presStyleIdx="2" presStyleCnt="5" custScaleX="159877" custLinFactY="-100000" custLinFactNeighborX="8456" custLinFactNeighborY="-15408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182D458-DA30-4D45-8D8E-03E0A5B73A63}" type="pres">
      <dgm:prSet presAssocID="{AEAAD403-8ADD-4E79-96E9-7692744DF5AB}" presName="Child4Accent1" presStyleLbl="alignNode1" presStyleIdx="34" presStyleCnt="51"/>
      <dgm:spPr/>
    </dgm:pt>
    <dgm:pt modelId="{86F9C83B-BA2D-42A9-BFE3-5D870426289B}" type="pres">
      <dgm:prSet presAssocID="{AEAAD403-8ADD-4E79-96E9-7692744DF5AB}" presName="Child4Accent2" presStyleLbl="alignNode1" presStyleIdx="35" presStyleCnt="51"/>
      <dgm:spPr/>
    </dgm:pt>
    <dgm:pt modelId="{F9D42B47-9C3F-41EA-A029-05FEF6A0A99F}" type="pres">
      <dgm:prSet presAssocID="{AEAAD403-8ADD-4E79-96E9-7692744DF5AB}" presName="Child4Accent3" presStyleLbl="alignNode1" presStyleIdx="36" presStyleCnt="51"/>
      <dgm:spPr/>
    </dgm:pt>
    <dgm:pt modelId="{BEC7338D-AC76-47C9-AF64-D301133FAB7C}" type="pres">
      <dgm:prSet presAssocID="{AEAAD403-8ADD-4E79-96E9-7692744DF5AB}" presName="Child4Accent4" presStyleLbl="alignNode1" presStyleIdx="37" presStyleCnt="51"/>
      <dgm:spPr/>
    </dgm:pt>
    <dgm:pt modelId="{099328C0-3594-424E-97DD-C5FD5FE8E321}" type="pres">
      <dgm:prSet presAssocID="{AEAAD403-8ADD-4E79-96E9-7692744DF5AB}" presName="Child4Accent5" presStyleLbl="alignNode1" presStyleIdx="38" presStyleCnt="51"/>
      <dgm:spPr/>
    </dgm:pt>
    <dgm:pt modelId="{6CC8431D-542E-4905-95B3-9D199351B9EB}" type="pres">
      <dgm:prSet presAssocID="{AEAAD403-8ADD-4E79-96E9-7692744DF5AB}" presName="Child4Accent6" presStyleLbl="alignNode1" presStyleIdx="39" presStyleCnt="51"/>
      <dgm:spPr/>
    </dgm:pt>
    <dgm:pt modelId="{9E6F311E-81F4-4872-89F9-8E2E860393B3}" type="pres">
      <dgm:prSet presAssocID="{AEAAD403-8ADD-4E79-96E9-7692744DF5AB}" presName="Child4Accent7" presStyleLbl="alignNode1" presStyleIdx="40" presStyleCnt="51"/>
      <dgm:spPr/>
    </dgm:pt>
    <dgm:pt modelId="{ECED264B-D7F9-4228-B504-DD8110665CBE}" type="pres">
      <dgm:prSet presAssocID="{AEAAD403-8ADD-4E79-96E9-7692744DF5AB}" presName="Child4Accent8" presStyleLbl="alignNode1" presStyleIdx="41" presStyleCnt="51"/>
      <dgm:spPr/>
    </dgm:pt>
    <dgm:pt modelId="{A5E57496-CB13-480D-BF96-A504386E5497}" type="pres">
      <dgm:prSet presAssocID="{AEAAD403-8ADD-4E79-96E9-7692744DF5AB}" presName="Child4" presStyleLbl="revTx" presStyleIdx="3" presStyleCnt="5" custScaleX="166871" custLinFactY="-300000" custLinFactNeighborX="47245" custLinFactNeighborY="-38774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6DD7524-4B44-4DF7-8977-932B81A5403E}" type="pres">
      <dgm:prSet presAssocID="{9BEC71F4-D95B-4181-95FE-11EFA62C66CA}" presName="Child5Accent1" presStyleLbl="alignNode1" presStyleIdx="42" presStyleCnt="51"/>
      <dgm:spPr/>
    </dgm:pt>
    <dgm:pt modelId="{64E67CF1-B45D-46AD-BFF2-A4162546D2B9}" type="pres">
      <dgm:prSet presAssocID="{9BEC71F4-D95B-4181-95FE-11EFA62C66CA}" presName="Child5Accent2" presStyleLbl="alignNode1" presStyleIdx="43" presStyleCnt="51"/>
      <dgm:spPr/>
    </dgm:pt>
    <dgm:pt modelId="{5F3545C8-4C5E-49F1-B3C4-A91B2D4E6DA6}" type="pres">
      <dgm:prSet presAssocID="{9BEC71F4-D95B-4181-95FE-11EFA62C66CA}" presName="Child5Accent3" presStyleLbl="alignNode1" presStyleIdx="44" presStyleCnt="51"/>
      <dgm:spPr/>
    </dgm:pt>
    <dgm:pt modelId="{9C8E16A8-A0E6-4EB8-9000-B368146E6DE6}" type="pres">
      <dgm:prSet presAssocID="{9BEC71F4-D95B-4181-95FE-11EFA62C66CA}" presName="Child5Accent4" presStyleLbl="alignNode1" presStyleIdx="45" presStyleCnt="51"/>
      <dgm:spPr/>
    </dgm:pt>
    <dgm:pt modelId="{46B010A6-C371-4B52-A780-C0E7D138E98E}" type="pres">
      <dgm:prSet presAssocID="{9BEC71F4-D95B-4181-95FE-11EFA62C66CA}" presName="Child5Accent5" presStyleLbl="alignNode1" presStyleIdx="46" presStyleCnt="51"/>
      <dgm:spPr/>
    </dgm:pt>
    <dgm:pt modelId="{61E898B2-633C-435B-BBD8-68D2FEFC9097}" type="pres">
      <dgm:prSet presAssocID="{9BEC71F4-D95B-4181-95FE-11EFA62C66CA}" presName="Child5Accent6" presStyleLbl="alignNode1" presStyleIdx="47" presStyleCnt="51"/>
      <dgm:spPr/>
    </dgm:pt>
    <dgm:pt modelId="{A85C2610-3A79-4078-B32A-597D56BD0B53}" type="pres">
      <dgm:prSet presAssocID="{9BEC71F4-D95B-4181-95FE-11EFA62C66CA}" presName="Child5Accent7" presStyleLbl="alignNode1" presStyleIdx="48" presStyleCnt="51"/>
      <dgm:spPr/>
    </dgm:pt>
    <dgm:pt modelId="{1F3BBE3D-B336-4603-B59C-54C2FAD32AA5}" type="pres">
      <dgm:prSet presAssocID="{9BEC71F4-D95B-4181-95FE-11EFA62C66CA}" presName="Child5Accent8" presStyleLbl="alignNode1" presStyleIdx="49" presStyleCnt="51"/>
      <dgm:spPr/>
    </dgm:pt>
    <dgm:pt modelId="{E0A6711E-E9A2-4457-BDB0-D7FE7DDAC5F3}" type="pres">
      <dgm:prSet presAssocID="{9BEC71F4-D95B-4181-95FE-11EFA62C66CA}" presName="Child5Accent9" presStyleLbl="alignNode1" presStyleIdx="50" presStyleCnt="51"/>
      <dgm:spPr/>
    </dgm:pt>
    <dgm:pt modelId="{55C05623-B83C-4DE4-8391-FFED26CED487}" type="pres">
      <dgm:prSet presAssocID="{9BEC71F4-D95B-4181-95FE-11EFA62C66CA}" presName="Child5" presStyleLbl="revTx" presStyleIdx="4" presStyleCnt="5" custScaleX="118443" custScaleY="17510" custLinFactNeighborX="-14804" custLinFactNeighborY="4080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0494BFAB-372F-42F3-90BB-2CBCDFECB153}" type="presOf" srcId="{0E6F0D77-0584-4DA1-BAA5-0302F3582C50}" destId="{EDF6A893-FDFC-40B9-BA06-2C11420DB5ED}" srcOrd="0" destOrd="0" presId="urn:microsoft.com/office/officeart/2011/layout/ConvergingText#2"/>
    <dgm:cxn modelId="{DF0C3B31-DF7E-4403-A1BE-71017983656F}" srcId="{0E6F0D77-0584-4DA1-BAA5-0302F3582C50}" destId="{6F17AB6C-1F75-48B6-96A6-5DB961BA319F}" srcOrd="2" destOrd="0" parTransId="{349FC416-A35C-4B06-A2C3-E70102361414}" sibTransId="{50CC5786-5767-4D1D-9C7C-0AB955DA7827}"/>
    <dgm:cxn modelId="{634105CE-9515-4379-B08B-E2FE50E7D09A}" srcId="{0E6F0D77-0584-4DA1-BAA5-0302F3582C50}" destId="{AEAAD403-8ADD-4E79-96E9-7692744DF5AB}" srcOrd="3" destOrd="0" parTransId="{25305B0E-A1F7-448F-8EED-978B0AA0FDAE}" sibTransId="{B676730E-E2F1-4D0E-8704-E1A856652B31}"/>
    <dgm:cxn modelId="{AA35A3B0-71F1-4DD7-BBFE-5A24BBF187BE}" srcId="{0E6F0D77-0584-4DA1-BAA5-0302F3582C50}" destId="{740DC8AB-FE4B-499B-89C6-8B4A494C5D60}" srcOrd="5" destOrd="0" parTransId="{FFAA630A-B943-4227-9DAA-B0C009226BB0}" sibTransId="{0B0DC571-D4D9-463D-BA7C-06B06317F33E}"/>
    <dgm:cxn modelId="{0E3B6EB9-8AB9-4228-81CB-45CAB37C046B}" type="presOf" srcId="{D89B4EC3-B543-4932-BB8A-0404F813AE15}" destId="{DF80A8A3-C8AD-4733-8B43-3EECDBF23588}" srcOrd="0" destOrd="0" presId="urn:microsoft.com/office/officeart/2011/layout/ConvergingText#2"/>
    <dgm:cxn modelId="{0C08F7B4-271A-4E1A-BB3E-BE1ECF4F2D53}" srcId="{0E6F0D77-0584-4DA1-BAA5-0302F3582C50}" destId="{A45D00FE-2C28-4E04-BAFB-16DE07C6E0B2}" srcOrd="1" destOrd="0" parTransId="{437FCDCB-F2A3-4B11-9057-E5D59F6BA66E}" sibTransId="{E7147BA8-CB7E-47C7-B297-B28C07A4FC97}"/>
    <dgm:cxn modelId="{87A75B7F-4E3B-4A06-A19C-D2A990FB506E}" type="presOf" srcId="{A45D00FE-2C28-4E04-BAFB-16DE07C6E0B2}" destId="{50A2AD5E-DB54-4F4B-A95A-F19873D50170}" srcOrd="0" destOrd="0" presId="urn:microsoft.com/office/officeart/2011/layout/ConvergingText#2"/>
    <dgm:cxn modelId="{4AD07C2A-A869-4EDB-A925-A076C7320118}" srcId="{D89B4EC3-B543-4932-BB8A-0404F813AE15}" destId="{0E6F0D77-0584-4DA1-BAA5-0302F3582C50}" srcOrd="0" destOrd="0" parTransId="{0DC2068C-5BBC-45AE-B759-A811B4CDDAE5}" sibTransId="{57097934-20B5-42DF-96EE-E931D5179427}"/>
    <dgm:cxn modelId="{73057783-19B9-47BD-A0CC-E73CD2310657}" srcId="{0E6F0D77-0584-4DA1-BAA5-0302F3582C50}" destId="{9BEC71F4-D95B-4181-95FE-11EFA62C66CA}" srcOrd="4" destOrd="0" parTransId="{6590D6F5-FD13-4BAD-9DFE-841FD7265E30}" sibTransId="{25C44481-CABE-4564-A724-2F3C30BDBAE9}"/>
    <dgm:cxn modelId="{192C6462-0303-4674-9603-2F80E8EC7938}" type="presOf" srcId="{9BEC71F4-D95B-4181-95FE-11EFA62C66CA}" destId="{55C05623-B83C-4DE4-8391-FFED26CED487}" srcOrd="0" destOrd="0" presId="urn:microsoft.com/office/officeart/2011/layout/ConvergingText#2"/>
    <dgm:cxn modelId="{F7D0C848-3155-40ED-935F-96AE6179787D}" type="presOf" srcId="{AB62A266-2C51-488E-BF01-571C9D5CCF2F}" destId="{027B5230-B4D2-4FD7-9C0C-2A518C6F3CA0}" srcOrd="0" destOrd="0" presId="urn:microsoft.com/office/officeart/2011/layout/ConvergingText#2"/>
    <dgm:cxn modelId="{92943EAA-BF44-4D9F-931D-F8715928BD5B}" type="presOf" srcId="{6F17AB6C-1F75-48B6-96A6-5DB961BA319F}" destId="{0FCD9D45-1320-461F-8B39-326DFC20C3EA}" srcOrd="0" destOrd="0" presId="urn:microsoft.com/office/officeart/2011/layout/ConvergingText#2"/>
    <dgm:cxn modelId="{1D9A81A4-7CA0-49F0-A748-1FF82DD8A752}" type="presOf" srcId="{AEAAD403-8ADD-4E79-96E9-7692744DF5AB}" destId="{A5E57496-CB13-480D-BF96-A504386E5497}" srcOrd="0" destOrd="0" presId="urn:microsoft.com/office/officeart/2011/layout/ConvergingText#2"/>
    <dgm:cxn modelId="{B06B964A-FAA2-4D4B-837B-633BF71D425B}" srcId="{0E6F0D77-0584-4DA1-BAA5-0302F3582C50}" destId="{AB62A266-2C51-488E-BF01-571C9D5CCF2F}" srcOrd="0" destOrd="0" parTransId="{F483D460-81A8-4C57-B830-C427BE51584B}" sibTransId="{E09DDE60-8EE6-4A12-88E5-FE0A065BCAC2}"/>
    <dgm:cxn modelId="{5B88980C-D102-4E40-A036-2FA13BA89345}" type="presParOf" srcId="{DF80A8A3-C8AD-4733-8B43-3EECDBF23588}" destId="{188930CF-AC55-4C09-84E7-C652BF5046E2}" srcOrd="0" destOrd="0" presId="urn:microsoft.com/office/officeart/2011/layout/ConvergingText#2"/>
    <dgm:cxn modelId="{DAAFA162-1EDB-46F1-A87F-5301EE8EB82B}" type="presParOf" srcId="{188930CF-AC55-4C09-84E7-C652BF5046E2}" destId="{3F9AA9A8-380F-42ED-86C8-433572F9A95A}" srcOrd="0" destOrd="0" presId="urn:microsoft.com/office/officeart/2011/layout/ConvergingText#2"/>
    <dgm:cxn modelId="{80F9556F-A9F9-4738-86C5-5B0B183C28EF}" type="presParOf" srcId="{188930CF-AC55-4C09-84E7-C652BF5046E2}" destId="{B59C89E3-D90E-43C9-B506-F958A687B32E}" srcOrd="1" destOrd="0" presId="urn:microsoft.com/office/officeart/2011/layout/ConvergingText#2"/>
    <dgm:cxn modelId="{60BF93A4-8663-4D96-8B34-34BD126DBFAA}" type="presParOf" srcId="{188930CF-AC55-4C09-84E7-C652BF5046E2}" destId="{53BBB1A1-38A6-4FFD-85A4-E959102E3E90}" srcOrd="2" destOrd="0" presId="urn:microsoft.com/office/officeart/2011/layout/ConvergingText#2"/>
    <dgm:cxn modelId="{393D46E8-064E-4454-89B4-E4FD13EFB59E}" type="presParOf" srcId="{188930CF-AC55-4C09-84E7-C652BF5046E2}" destId="{63B5E67F-3BD4-4F22-AF93-5BB8EB5EE4AB}" srcOrd="3" destOrd="0" presId="urn:microsoft.com/office/officeart/2011/layout/ConvergingText#2"/>
    <dgm:cxn modelId="{B4E42714-2605-4D58-92AA-6E8A51ACA9BC}" type="presParOf" srcId="{188930CF-AC55-4C09-84E7-C652BF5046E2}" destId="{3AA1D5EB-AE65-4AA5-ADE1-D82EC291D619}" srcOrd="4" destOrd="0" presId="urn:microsoft.com/office/officeart/2011/layout/ConvergingText#2"/>
    <dgm:cxn modelId="{21BA4100-F191-4541-AF06-31A02F97DA16}" type="presParOf" srcId="{188930CF-AC55-4C09-84E7-C652BF5046E2}" destId="{D7762D8F-09B6-416E-B81C-80340EF4C871}" srcOrd="5" destOrd="0" presId="urn:microsoft.com/office/officeart/2011/layout/ConvergingText#2"/>
    <dgm:cxn modelId="{E46C2AFE-FDD6-4765-BBE1-10B33462C988}" type="presParOf" srcId="{188930CF-AC55-4C09-84E7-C652BF5046E2}" destId="{79C1567B-224B-4ECB-8A0A-950A252480DE}" srcOrd="6" destOrd="0" presId="urn:microsoft.com/office/officeart/2011/layout/ConvergingText#2"/>
    <dgm:cxn modelId="{CDEC9B74-14B7-450F-8027-1D880823CF0F}" type="presParOf" srcId="{188930CF-AC55-4C09-84E7-C652BF5046E2}" destId="{801457B2-C03D-4C38-8E72-EB84E3F55394}" srcOrd="7" destOrd="0" presId="urn:microsoft.com/office/officeart/2011/layout/ConvergingText#2"/>
    <dgm:cxn modelId="{DD6E3463-ED7B-4531-917D-C551167E9CAD}" type="presParOf" srcId="{188930CF-AC55-4C09-84E7-C652BF5046E2}" destId="{05EA54B0-2294-4C52-A3B7-4CD7B5128398}" srcOrd="8" destOrd="0" presId="urn:microsoft.com/office/officeart/2011/layout/ConvergingText#2"/>
    <dgm:cxn modelId="{1B03DA56-D7AE-43C6-B90B-2034A1FCE23B}" type="presParOf" srcId="{188930CF-AC55-4C09-84E7-C652BF5046E2}" destId="{D8A348B9-5F4F-436B-849C-D48C3B3CA24E}" srcOrd="9" destOrd="0" presId="urn:microsoft.com/office/officeart/2011/layout/ConvergingText#2"/>
    <dgm:cxn modelId="{EB73A9C6-219C-4209-B7A6-8570504462BC}" type="presParOf" srcId="{188930CF-AC55-4C09-84E7-C652BF5046E2}" destId="{EDF6A893-FDFC-40B9-BA06-2C11420DB5ED}" srcOrd="10" destOrd="0" presId="urn:microsoft.com/office/officeart/2011/layout/ConvergingText#2"/>
    <dgm:cxn modelId="{E488761D-79D9-4DF1-BF3D-5D2F0204E822}" type="presParOf" srcId="{188930CF-AC55-4C09-84E7-C652BF5046E2}" destId="{5D0D1B21-7D8C-4293-8139-CAEE3F8B2004}" srcOrd="11" destOrd="0" presId="urn:microsoft.com/office/officeart/2011/layout/ConvergingText#2"/>
    <dgm:cxn modelId="{CEE23E8E-2421-4CB7-9E1E-34A46BE6AD36}" type="presParOf" srcId="{188930CF-AC55-4C09-84E7-C652BF5046E2}" destId="{7ADCD3CB-940A-4256-BE81-8436CDBDE357}" srcOrd="12" destOrd="0" presId="urn:microsoft.com/office/officeart/2011/layout/ConvergingText#2"/>
    <dgm:cxn modelId="{CF8FA974-5FDC-4541-B072-54C5A9A27ADA}" type="presParOf" srcId="{188930CF-AC55-4C09-84E7-C652BF5046E2}" destId="{FDD82261-A552-4224-8700-1C67DD709218}" srcOrd="13" destOrd="0" presId="urn:microsoft.com/office/officeart/2011/layout/ConvergingText#2"/>
    <dgm:cxn modelId="{3B2CFC21-6759-4918-ADE8-3A3A7AE44F31}" type="presParOf" srcId="{188930CF-AC55-4C09-84E7-C652BF5046E2}" destId="{B062BCCC-C091-4222-A696-9A357538944F}" srcOrd="14" destOrd="0" presId="urn:microsoft.com/office/officeart/2011/layout/ConvergingText#2"/>
    <dgm:cxn modelId="{6F4C9686-DC3E-4E1F-B8D1-D2C5ACDB179D}" type="presParOf" srcId="{188930CF-AC55-4C09-84E7-C652BF5046E2}" destId="{2E9890F4-5CB0-492B-AA73-7035FA3488E8}" srcOrd="15" destOrd="0" presId="urn:microsoft.com/office/officeart/2011/layout/ConvergingText#2"/>
    <dgm:cxn modelId="{C3906B39-5244-42EA-9EE2-E7F765D81846}" type="presParOf" srcId="{188930CF-AC55-4C09-84E7-C652BF5046E2}" destId="{4F4AAA9F-A7DF-4515-89BC-36563AEB766A}" srcOrd="16" destOrd="0" presId="urn:microsoft.com/office/officeart/2011/layout/ConvergingText#2"/>
    <dgm:cxn modelId="{E2C4C4D5-46ED-488A-8A85-224FEC1BA437}" type="presParOf" srcId="{188930CF-AC55-4C09-84E7-C652BF5046E2}" destId="{2F47EDC8-7DCB-40E3-87D5-021E893C33AA}" srcOrd="17" destOrd="0" presId="urn:microsoft.com/office/officeart/2011/layout/ConvergingText#2"/>
    <dgm:cxn modelId="{EBBFFDD6-B081-4F09-ABBD-D09F389F1154}" type="presParOf" srcId="{188930CF-AC55-4C09-84E7-C652BF5046E2}" destId="{09024E4C-4F25-4DA0-B72A-3C2217382F15}" srcOrd="18" destOrd="0" presId="urn:microsoft.com/office/officeart/2011/layout/ConvergingText#2"/>
    <dgm:cxn modelId="{381E82A5-96AF-4A2F-B5FF-C5C3FFC200CF}" type="presParOf" srcId="{188930CF-AC55-4C09-84E7-C652BF5046E2}" destId="{D319BF91-7E1E-484C-9447-3189F141B8A7}" srcOrd="19" destOrd="0" presId="urn:microsoft.com/office/officeart/2011/layout/ConvergingText#2"/>
    <dgm:cxn modelId="{F6AD7B02-3E26-44A4-A9E4-EF0DF21652E1}" type="presParOf" srcId="{188930CF-AC55-4C09-84E7-C652BF5046E2}" destId="{027B5230-B4D2-4FD7-9C0C-2A518C6F3CA0}" srcOrd="20" destOrd="0" presId="urn:microsoft.com/office/officeart/2011/layout/ConvergingText#2"/>
    <dgm:cxn modelId="{B750324B-1FEC-46A9-A7C1-DCA7C0945678}" type="presParOf" srcId="{188930CF-AC55-4C09-84E7-C652BF5046E2}" destId="{0E5C2D65-7EFB-4A84-990C-DC9B486C5BA1}" srcOrd="21" destOrd="0" presId="urn:microsoft.com/office/officeart/2011/layout/ConvergingText#2"/>
    <dgm:cxn modelId="{97F8D6CE-3929-47AB-963F-E2A5EB644399}" type="presParOf" srcId="{188930CF-AC55-4C09-84E7-C652BF5046E2}" destId="{F0684583-F64E-47B9-B9BB-90B5A5BFA08F}" srcOrd="22" destOrd="0" presId="urn:microsoft.com/office/officeart/2011/layout/ConvergingText#2"/>
    <dgm:cxn modelId="{2154ECD4-3541-4AA3-86C4-2447A5BE5EEE}" type="presParOf" srcId="{188930CF-AC55-4C09-84E7-C652BF5046E2}" destId="{D035152F-B2DD-4C7B-9940-AEC32D0DD60A}" srcOrd="23" destOrd="0" presId="urn:microsoft.com/office/officeart/2011/layout/ConvergingText#2"/>
    <dgm:cxn modelId="{96411F3C-0F6C-4192-84D2-E313259E93B3}" type="presParOf" srcId="{188930CF-AC55-4C09-84E7-C652BF5046E2}" destId="{415A4DEB-262D-48BA-9BFA-B2FB4C35D7E2}" srcOrd="24" destOrd="0" presId="urn:microsoft.com/office/officeart/2011/layout/ConvergingText#2"/>
    <dgm:cxn modelId="{C02BC78E-BF2A-433B-9930-753E81EAA605}" type="presParOf" srcId="{188930CF-AC55-4C09-84E7-C652BF5046E2}" destId="{690C314B-E32E-4E4E-932B-D2081AE2D025}" srcOrd="25" destOrd="0" presId="urn:microsoft.com/office/officeart/2011/layout/ConvergingText#2"/>
    <dgm:cxn modelId="{3DFD7321-177E-4641-8660-989FD266473F}" type="presParOf" srcId="{188930CF-AC55-4C09-84E7-C652BF5046E2}" destId="{4DE6F8BE-4F37-4E57-8BFA-89A73400B2BE}" srcOrd="26" destOrd="0" presId="urn:microsoft.com/office/officeart/2011/layout/ConvergingText#2"/>
    <dgm:cxn modelId="{FAFE63EC-C1CE-4DEE-A3CD-C8771731098E}" type="presParOf" srcId="{188930CF-AC55-4C09-84E7-C652BF5046E2}" destId="{FAB3170B-9527-4E32-B24E-8D3435F705F6}" srcOrd="27" destOrd="0" presId="urn:microsoft.com/office/officeart/2011/layout/ConvergingText#2"/>
    <dgm:cxn modelId="{F16A4E49-2C2D-47CE-9C09-75F5079F495B}" type="presParOf" srcId="{188930CF-AC55-4C09-84E7-C652BF5046E2}" destId="{50A2AD5E-DB54-4F4B-A95A-F19873D50170}" srcOrd="28" destOrd="0" presId="urn:microsoft.com/office/officeart/2011/layout/ConvergingText#2"/>
    <dgm:cxn modelId="{7B5F86DB-5842-40C1-847C-8777EEB09FBE}" type="presParOf" srcId="{188930CF-AC55-4C09-84E7-C652BF5046E2}" destId="{8A56A10D-179D-49CB-B0FA-8F2B30E9D9D1}" srcOrd="29" destOrd="0" presId="urn:microsoft.com/office/officeart/2011/layout/ConvergingText#2"/>
    <dgm:cxn modelId="{7CA29CA6-103B-4798-9DAE-31F9BFFE89A2}" type="presParOf" srcId="{188930CF-AC55-4C09-84E7-C652BF5046E2}" destId="{642F0DB5-6BD7-47B1-BEB6-81871BA4C055}" srcOrd="30" destOrd="0" presId="urn:microsoft.com/office/officeart/2011/layout/ConvergingText#2"/>
    <dgm:cxn modelId="{01C55D15-0690-4AC2-99F8-2C27E030401F}" type="presParOf" srcId="{188930CF-AC55-4C09-84E7-C652BF5046E2}" destId="{55C075F8-6EC1-4872-91F0-AFE08AE0D8F9}" srcOrd="31" destOrd="0" presId="urn:microsoft.com/office/officeart/2011/layout/ConvergingText#2"/>
    <dgm:cxn modelId="{C9004921-BA49-4A2E-A06D-01DF292D5FBC}" type="presParOf" srcId="{188930CF-AC55-4C09-84E7-C652BF5046E2}" destId="{E6A26B2F-24B9-41AC-B541-51A4EF350F22}" srcOrd="32" destOrd="0" presId="urn:microsoft.com/office/officeart/2011/layout/ConvergingText#2"/>
    <dgm:cxn modelId="{A2D8D3C4-06B1-442D-802E-1EC735DD4E8F}" type="presParOf" srcId="{188930CF-AC55-4C09-84E7-C652BF5046E2}" destId="{D0E5D6F0-2C3B-42B2-A95A-77009D83745A}" srcOrd="33" destOrd="0" presId="urn:microsoft.com/office/officeart/2011/layout/ConvergingText#2"/>
    <dgm:cxn modelId="{90712910-22C1-4001-9F99-89C0193BE23D}" type="presParOf" srcId="{188930CF-AC55-4C09-84E7-C652BF5046E2}" destId="{9771A06C-6C08-4788-AC3B-5FBDFC9F4690}" srcOrd="34" destOrd="0" presId="urn:microsoft.com/office/officeart/2011/layout/ConvergingText#2"/>
    <dgm:cxn modelId="{0CB5EF03-DC0E-464E-9C10-D0B6941B44FD}" type="presParOf" srcId="{188930CF-AC55-4C09-84E7-C652BF5046E2}" destId="{2C083CB1-8375-4205-87B3-CE75C478FFC2}" srcOrd="35" destOrd="0" presId="urn:microsoft.com/office/officeart/2011/layout/ConvergingText#2"/>
    <dgm:cxn modelId="{A260EEBD-D05C-455E-B513-1198C3A1F7F9}" type="presParOf" srcId="{188930CF-AC55-4C09-84E7-C652BF5046E2}" destId="{0FCD9D45-1320-461F-8B39-326DFC20C3EA}" srcOrd="36" destOrd="0" presId="urn:microsoft.com/office/officeart/2011/layout/ConvergingText#2"/>
    <dgm:cxn modelId="{17398D5C-EC2C-45D2-B585-AD15748A21E2}" type="presParOf" srcId="{188930CF-AC55-4C09-84E7-C652BF5046E2}" destId="{F182D458-DA30-4D45-8D8E-03E0A5B73A63}" srcOrd="37" destOrd="0" presId="urn:microsoft.com/office/officeart/2011/layout/ConvergingText#2"/>
    <dgm:cxn modelId="{F32E99D2-6FA5-46AE-9EAF-025DC8C0CA3C}" type="presParOf" srcId="{188930CF-AC55-4C09-84E7-C652BF5046E2}" destId="{86F9C83B-BA2D-42A9-BFE3-5D870426289B}" srcOrd="38" destOrd="0" presId="urn:microsoft.com/office/officeart/2011/layout/ConvergingText#2"/>
    <dgm:cxn modelId="{442CC8A4-302D-4F4C-9C7E-ACBC3825D462}" type="presParOf" srcId="{188930CF-AC55-4C09-84E7-C652BF5046E2}" destId="{F9D42B47-9C3F-41EA-A029-05FEF6A0A99F}" srcOrd="39" destOrd="0" presId="urn:microsoft.com/office/officeart/2011/layout/ConvergingText#2"/>
    <dgm:cxn modelId="{14CFC84D-85B5-4F27-91B3-33DD538E501C}" type="presParOf" srcId="{188930CF-AC55-4C09-84E7-C652BF5046E2}" destId="{BEC7338D-AC76-47C9-AF64-D301133FAB7C}" srcOrd="40" destOrd="0" presId="urn:microsoft.com/office/officeart/2011/layout/ConvergingText#2"/>
    <dgm:cxn modelId="{9413E32C-DC24-4B5F-AFEC-792FCF28B8F9}" type="presParOf" srcId="{188930CF-AC55-4C09-84E7-C652BF5046E2}" destId="{099328C0-3594-424E-97DD-C5FD5FE8E321}" srcOrd="41" destOrd="0" presId="urn:microsoft.com/office/officeart/2011/layout/ConvergingText#2"/>
    <dgm:cxn modelId="{58628AE6-2149-439D-A540-6248C9C90CB9}" type="presParOf" srcId="{188930CF-AC55-4C09-84E7-C652BF5046E2}" destId="{6CC8431D-542E-4905-95B3-9D199351B9EB}" srcOrd="42" destOrd="0" presId="urn:microsoft.com/office/officeart/2011/layout/ConvergingText#2"/>
    <dgm:cxn modelId="{234AEA84-FF88-425E-ACBC-6C95EB77F9B0}" type="presParOf" srcId="{188930CF-AC55-4C09-84E7-C652BF5046E2}" destId="{9E6F311E-81F4-4872-89F9-8E2E860393B3}" srcOrd="43" destOrd="0" presId="urn:microsoft.com/office/officeart/2011/layout/ConvergingText#2"/>
    <dgm:cxn modelId="{22F5AD5A-BE0D-4CF8-9367-F214EA15473D}" type="presParOf" srcId="{188930CF-AC55-4C09-84E7-C652BF5046E2}" destId="{ECED264B-D7F9-4228-B504-DD8110665CBE}" srcOrd="44" destOrd="0" presId="urn:microsoft.com/office/officeart/2011/layout/ConvergingText#2"/>
    <dgm:cxn modelId="{09AC7AF7-8BF7-450D-985D-6E6A19928F27}" type="presParOf" srcId="{188930CF-AC55-4C09-84E7-C652BF5046E2}" destId="{A5E57496-CB13-480D-BF96-A504386E5497}" srcOrd="45" destOrd="0" presId="urn:microsoft.com/office/officeart/2011/layout/ConvergingText#2"/>
    <dgm:cxn modelId="{685B3AE3-FD63-4F36-8E19-8ADD0DFE300C}" type="presParOf" srcId="{188930CF-AC55-4C09-84E7-C652BF5046E2}" destId="{56DD7524-4B44-4DF7-8977-932B81A5403E}" srcOrd="46" destOrd="0" presId="urn:microsoft.com/office/officeart/2011/layout/ConvergingText#2"/>
    <dgm:cxn modelId="{3512A18A-C368-4661-801D-64FD4E58DB0F}" type="presParOf" srcId="{188930CF-AC55-4C09-84E7-C652BF5046E2}" destId="{64E67CF1-B45D-46AD-BFF2-A4162546D2B9}" srcOrd="47" destOrd="0" presId="urn:microsoft.com/office/officeart/2011/layout/ConvergingText#2"/>
    <dgm:cxn modelId="{204BACCF-CBE9-43C0-9035-E6785CE3A415}" type="presParOf" srcId="{188930CF-AC55-4C09-84E7-C652BF5046E2}" destId="{5F3545C8-4C5E-49F1-B3C4-A91B2D4E6DA6}" srcOrd="48" destOrd="0" presId="urn:microsoft.com/office/officeart/2011/layout/ConvergingText#2"/>
    <dgm:cxn modelId="{6AAD465E-32A1-4847-8381-C6B6167E1071}" type="presParOf" srcId="{188930CF-AC55-4C09-84E7-C652BF5046E2}" destId="{9C8E16A8-A0E6-4EB8-9000-B368146E6DE6}" srcOrd="49" destOrd="0" presId="urn:microsoft.com/office/officeart/2011/layout/ConvergingText#2"/>
    <dgm:cxn modelId="{389A7F55-039C-4219-881A-E5656BA65725}" type="presParOf" srcId="{188930CF-AC55-4C09-84E7-C652BF5046E2}" destId="{46B010A6-C371-4B52-A780-C0E7D138E98E}" srcOrd="50" destOrd="0" presId="urn:microsoft.com/office/officeart/2011/layout/ConvergingText#2"/>
    <dgm:cxn modelId="{284D65CE-28A0-4E9F-B426-5C012C207692}" type="presParOf" srcId="{188930CF-AC55-4C09-84E7-C652BF5046E2}" destId="{61E898B2-633C-435B-BBD8-68D2FEFC9097}" srcOrd="51" destOrd="0" presId="urn:microsoft.com/office/officeart/2011/layout/ConvergingText#2"/>
    <dgm:cxn modelId="{901E139C-85CE-47D5-A157-42097BAA421F}" type="presParOf" srcId="{188930CF-AC55-4C09-84E7-C652BF5046E2}" destId="{A85C2610-3A79-4078-B32A-597D56BD0B53}" srcOrd="52" destOrd="0" presId="urn:microsoft.com/office/officeart/2011/layout/ConvergingText#2"/>
    <dgm:cxn modelId="{A624CCFB-E601-45C5-A57B-7D41E42DF144}" type="presParOf" srcId="{188930CF-AC55-4C09-84E7-C652BF5046E2}" destId="{1F3BBE3D-B336-4603-B59C-54C2FAD32AA5}" srcOrd="53" destOrd="0" presId="urn:microsoft.com/office/officeart/2011/layout/ConvergingText#2"/>
    <dgm:cxn modelId="{A811A6E1-EECB-4B00-83C6-2B6BB646E480}" type="presParOf" srcId="{188930CF-AC55-4C09-84E7-C652BF5046E2}" destId="{E0A6711E-E9A2-4457-BDB0-D7FE7DDAC5F3}" srcOrd="54" destOrd="0" presId="urn:microsoft.com/office/officeart/2011/layout/ConvergingText#2"/>
    <dgm:cxn modelId="{4CEA999D-AF6B-43D0-873E-F7A0F06688F0}" type="presParOf" srcId="{188930CF-AC55-4C09-84E7-C652BF5046E2}" destId="{55C05623-B83C-4DE4-8391-FFED26CED487}" srcOrd="55" destOrd="0" presId="urn:microsoft.com/office/officeart/2011/layout/ConvergingTex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CB6A9B-415A-4251-8583-564C827D3953}" type="doc">
      <dgm:prSet loTypeId="urn:microsoft.com/office/officeart/2009/layout/CircleArrowProcess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nl-BE"/>
        </a:p>
      </dgm:t>
    </dgm:pt>
    <dgm:pt modelId="{A37ACDAC-92BD-42A1-AE07-0ADF7B645C87}">
      <dgm:prSet phldrT="[Text]"/>
      <dgm:spPr/>
      <dgm:t>
        <a:bodyPr/>
        <a:lstStyle/>
        <a:p>
          <a:r>
            <a:rPr lang="nl-NL" dirty="0" err="1" smtClean="0"/>
            <a:t>Digestaat</a:t>
          </a:r>
          <a:r>
            <a:rPr lang="nl-NL" dirty="0" smtClean="0"/>
            <a:t> &amp; nevenstromen</a:t>
          </a:r>
          <a:endParaRPr lang="nl-BE" dirty="0"/>
        </a:p>
      </dgm:t>
    </dgm:pt>
    <dgm:pt modelId="{F2F2ADAD-237E-4910-9967-BF4B80F2AEC5}" type="parTrans" cxnId="{ACFCD9DA-C56E-4F7D-8BAA-30787C2EF26E}">
      <dgm:prSet/>
      <dgm:spPr/>
      <dgm:t>
        <a:bodyPr/>
        <a:lstStyle/>
        <a:p>
          <a:endParaRPr lang="nl-BE"/>
        </a:p>
      </dgm:t>
    </dgm:pt>
    <dgm:pt modelId="{421F582A-F1F4-4BA6-87C0-EEBFF94A20BA}" type="sibTrans" cxnId="{ACFCD9DA-C56E-4F7D-8BAA-30787C2EF26E}">
      <dgm:prSet/>
      <dgm:spPr/>
      <dgm:t>
        <a:bodyPr/>
        <a:lstStyle/>
        <a:p>
          <a:endParaRPr lang="nl-BE"/>
        </a:p>
      </dgm:t>
    </dgm:pt>
    <dgm:pt modelId="{389A4990-AEB6-4C49-96E3-6640D787A733}">
      <dgm:prSet phldrT="[Text]"/>
      <dgm:spPr/>
      <dgm:t>
        <a:bodyPr/>
        <a:lstStyle/>
        <a:p>
          <a:r>
            <a:rPr lang="nl-NL" dirty="0" smtClean="0"/>
            <a:t>Groene kunstmest en chemicaliën &amp; water-recuperatie</a:t>
          </a:r>
          <a:endParaRPr lang="nl-BE" dirty="0"/>
        </a:p>
      </dgm:t>
    </dgm:pt>
    <dgm:pt modelId="{7D44DC86-3E3E-42D2-95D0-8685DFB970FC}" type="parTrans" cxnId="{6361C1F7-78B2-4B9D-B5DE-3262A3255FEC}">
      <dgm:prSet/>
      <dgm:spPr/>
      <dgm:t>
        <a:bodyPr/>
        <a:lstStyle/>
        <a:p>
          <a:endParaRPr lang="nl-BE"/>
        </a:p>
      </dgm:t>
    </dgm:pt>
    <dgm:pt modelId="{E5FC7F8B-25C7-4A3E-93B0-CB12D5D5CB08}" type="sibTrans" cxnId="{6361C1F7-78B2-4B9D-B5DE-3262A3255FEC}">
      <dgm:prSet/>
      <dgm:spPr/>
      <dgm:t>
        <a:bodyPr/>
        <a:lstStyle/>
        <a:p>
          <a:endParaRPr lang="nl-BE"/>
        </a:p>
      </dgm:t>
    </dgm:pt>
    <dgm:pt modelId="{6C7ED7F2-3BBC-4284-A659-C7F5CD09CCFB}" type="pres">
      <dgm:prSet presAssocID="{5DCB6A9B-415A-4251-8583-564C827D395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nl-BE"/>
        </a:p>
      </dgm:t>
    </dgm:pt>
    <dgm:pt modelId="{BF06AB1F-5A07-415C-84D0-63B5AA3C6BA0}" type="pres">
      <dgm:prSet presAssocID="{A37ACDAC-92BD-42A1-AE07-0ADF7B645C87}" presName="Accent1" presStyleCnt="0"/>
      <dgm:spPr/>
    </dgm:pt>
    <dgm:pt modelId="{79E4D1FB-5DEE-4A39-A210-CD2BA20DA63B}" type="pres">
      <dgm:prSet presAssocID="{A37ACDAC-92BD-42A1-AE07-0ADF7B645C87}" presName="Accent" presStyleLbl="node1" presStyleIdx="0" presStyleCnt="2" custLinFactNeighborY="3081"/>
      <dgm:spPr/>
    </dgm:pt>
    <dgm:pt modelId="{B27D8691-E08F-45A9-870F-A9FD6D3A7E56}" type="pres">
      <dgm:prSet presAssocID="{A37ACDAC-92BD-42A1-AE07-0ADF7B645C87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FC9A1E1-64B5-4726-940B-706342DCE71B}" type="pres">
      <dgm:prSet presAssocID="{389A4990-AEB6-4C49-96E3-6640D787A733}" presName="Accent2" presStyleCnt="0"/>
      <dgm:spPr/>
    </dgm:pt>
    <dgm:pt modelId="{B43D76A1-D6E8-4725-A5CB-32F6355E983F}" type="pres">
      <dgm:prSet presAssocID="{389A4990-AEB6-4C49-96E3-6640D787A733}" presName="Accent" presStyleLbl="node1" presStyleIdx="1" presStyleCnt="2"/>
      <dgm:spPr/>
    </dgm:pt>
    <dgm:pt modelId="{6EE402F0-922A-4811-B5EC-89888A48CCE7}" type="pres">
      <dgm:prSet presAssocID="{389A4990-AEB6-4C49-96E3-6640D787A733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4DAF1E8C-DF0F-49A1-825A-218386BE4CC2}" type="presOf" srcId="{5DCB6A9B-415A-4251-8583-564C827D3953}" destId="{6C7ED7F2-3BBC-4284-A659-C7F5CD09CCFB}" srcOrd="0" destOrd="0" presId="urn:microsoft.com/office/officeart/2009/layout/CircleArrowProcess"/>
    <dgm:cxn modelId="{E39B9446-D29B-4497-AB20-530BAF351E5A}" type="presOf" srcId="{A37ACDAC-92BD-42A1-AE07-0ADF7B645C87}" destId="{B27D8691-E08F-45A9-870F-A9FD6D3A7E56}" srcOrd="0" destOrd="0" presId="urn:microsoft.com/office/officeart/2009/layout/CircleArrowProcess"/>
    <dgm:cxn modelId="{6361C1F7-78B2-4B9D-B5DE-3262A3255FEC}" srcId="{5DCB6A9B-415A-4251-8583-564C827D3953}" destId="{389A4990-AEB6-4C49-96E3-6640D787A733}" srcOrd="1" destOrd="0" parTransId="{7D44DC86-3E3E-42D2-95D0-8685DFB970FC}" sibTransId="{E5FC7F8B-25C7-4A3E-93B0-CB12D5D5CB08}"/>
    <dgm:cxn modelId="{F5543230-2E14-45FC-B51C-93BA8227422E}" type="presOf" srcId="{389A4990-AEB6-4C49-96E3-6640D787A733}" destId="{6EE402F0-922A-4811-B5EC-89888A48CCE7}" srcOrd="0" destOrd="0" presId="urn:microsoft.com/office/officeart/2009/layout/CircleArrowProcess"/>
    <dgm:cxn modelId="{ACFCD9DA-C56E-4F7D-8BAA-30787C2EF26E}" srcId="{5DCB6A9B-415A-4251-8583-564C827D3953}" destId="{A37ACDAC-92BD-42A1-AE07-0ADF7B645C87}" srcOrd="0" destOrd="0" parTransId="{F2F2ADAD-237E-4910-9967-BF4B80F2AEC5}" sibTransId="{421F582A-F1F4-4BA6-87C0-EEBFF94A20BA}"/>
    <dgm:cxn modelId="{D899B777-03D6-4FD1-BD5E-ACA57271EF84}" type="presParOf" srcId="{6C7ED7F2-3BBC-4284-A659-C7F5CD09CCFB}" destId="{BF06AB1F-5A07-415C-84D0-63B5AA3C6BA0}" srcOrd="0" destOrd="0" presId="urn:microsoft.com/office/officeart/2009/layout/CircleArrowProcess"/>
    <dgm:cxn modelId="{6976C3C9-030F-4774-950D-446DE2A8EA90}" type="presParOf" srcId="{BF06AB1F-5A07-415C-84D0-63B5AA3C6BA0}" destId="{79E4D1FB-5DEE-4A39-A210-CD2BA20DA63B}" srcOrd="0" destOrd="0" presId="urn:microsoft.com/office/officeart/2009/layout/CircleArrowProcess"/>
    <dgm:cxn modelId="{286ACD29-1F66-4061-AC6F-193DA192817D}" type="presParOf" srcId="{6C7ED7F2-3BBC-4284-A659-C7F5CD09CCFB}" destId="{B27D8691-E08F-45A9-870F-A9FD6D3A7E56}" srcOrd="1" destOrd="0" presId="urn:microsoft.com/office/officeart/2009/layout/CircleArrowProcess"/>
    <dgm:cxn modelId="{9F55AE26-EC62-4D7C-A331-3BED3527FED0}" type="presParOf" srcId="{6C7ED7F2-3BBC-4284-A659-C7F5CD09CCFB}" destId="{CFC9A1E1-64B5-4726-940B-706342DCE71B}" srcOrd="2" destOrd="0" presId="urn:microsoft.com/office/officeart/2009/layout/CircleArrowProcess"/>
    <dgm:cxn modelId="{B6BC2A63-A63C-418A-918B-802FFDE4A54E}" type="presParOf" srcId="{CFC9A1E1-64B5-4726-940B-706342DCE71B}" destId="{B43D76A1-D6E8-4725-A5CB-32F6355E983F}" srcOrd="0" destOrd="0" presId="urn:microsoft.com/office/officeart/2009/layout/CircleArrowProcess"/>
    <dgm:cxn modelId="{9CEBEB01-46E8-4444-AD85-E61BB8D1F264}" type="presParOf" srcId="{6C7ED7F2-3BBC-4284-A659-C7F5CD09CCFB}" destId="{6EE402F0-922A-4811-B5EC-89888A48CCE7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DF665E-2355-4281-B7D4-6D5B3F19B751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3679D491-B51E-4D7B-B998-8D050364A427}">
      <dgm:prSet phldrT="[Text]" custT="1"/>
      <dgm:spPr/>
      <dgm:t>
        <a:bodyPr/>
        <a:lstStyle/>
        <a:p>
          <a:r>
            <a:rPr lang="nl-NL" sz="2000" dirty="0" smtClean="0"/>
            <a:t> </a:t>
          </a:r>
          <a:endParaRPr lang="nl-BE" sz="2000" dirty="0"/>
        </a:p>
      </dgm:t>
    </dgm:pt>
    <dgm:pt modelId="{DCC3871F-7773-4D67-84C4-A55507A98419}" type="sibTrans" cxnId="{9D720200-DE1C-452E-9F45-20D3C0143E36}">
      <dgm:prSet/>
      <dgm:spPr/>
      <dgm:t>
        <a:bodyPr/>
        <a:lstStyle/>
        <a:p>
          <a:endParaRPr lang="nl-BE"/>
        </a:p>
      </dgm:t>
    </dgm:pt>
    <dgm:pt modelId="{19170634-F5AD-41E5-A484-D4533B9DDABB}" type="parTrans" cxnId="{9D720200-DE1C-452E-9F45-20D3C0143E36}">
      <dgm:prSet/>
      <dgm:spPr/>
      <dgm:t>
        <a:bodyPr/>
        <a:lstStyle/>
        <a:p>
          <a:endParaRPr lang="nl-BE"/>
        </a:p>
      </dgm:t>
    </dgm:pt>
    <dgm:pt modelId="{81977C57-6F5B-4BF1-AB96-8CC344274885}" type="pres">
      <dgm:prSet presAssocID="{77DF665E-2355-4281-B7D4-6D5B3F19B751}" presName="arrowDiagram" presStyleCnt="0">
        <dgm:presLayoutVars>
          <dgm:chMax val="5"/>
          <dgm:dir/>
          <dgm:resizeHandles val="exact"/>
        </dgm:presLayoutVars>
      </dgm:prSet>
      <dgm:spPr/>
    </dgm:pt>
    <dgm:pt modelId="{3C86D710-9823-4AD9-BB98-3E9D187AE8E7}" type="pres">
      <dgm:prSet presAssocID="{77DF665E-2355-4281-B7D4-6D5B3F19B751}" presName="arrow" presStyleLbl="bgShp" presStyleIdx="0" presStyleCnt="1"/>
      <dgm:spPr/>
    </dgm:pt>
    <dgm:pt modelId="{BC68D192-9A3A-410A-8EF2-F5B7CEBF7A0E}" type="pres">
      <dgm:prSet presAssocID="{77DF665E-2355-4281-B7D4-6D5B3F19B751}" presName="arrowDiagram1" presStyleCnt="0">
        <dgm:presLayoutVars>
          <dgm:bulletEnabled val="1"/>
        </dgm:presLayoutVars>
      </dgm:prSet>
      <dgm:spPr/>
    </dgm:pt>
    <dgm:pt modelId="{C630668A-5210-4C3C-B4A9-DCA03BA1185D}" type="pres">
      <dgm:prSet presAssocID="{3679D491-B51E-4D7B-B998-8D050364A427}" presName="bullet1" presStyleLbl="node1" presStyleIdx="0" presStyleCnt="1" custLinFactX="-586191" custLinFactY="-49111" custLinFactNeighborX="-600000" custLinFactNeighborY="-100000"/>
      <dgm:spPr/>
    </dgm:pt>
    <dgm:pt modelId="{C55AD1DC-82F3-40F9-9662-7B99B4F2006D}" type="pres">
      <dgm:prSet presAssocID="{3679D491-B51E-4D7B-B998-8D050364A427}" presName="textBox1" presStyleLbl="revTx" presStyleIdx="0" presStyleCnt="1" custScaleX="177360" custLinFactNeighborX="0" custLinFactNeighborY="-975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D720200-DE1C-452E-9F45-20D3C0143E36}" srcId="{77DF665E-2355-4281-B7D4-6D5B3F19B751}" destId="{3679D491-B51E-4D7B-B998-8D050364A427}" srcOrd="0" destOrd="0" parTransId="{19170634-F5AD-41E5-A484-D4533B9DDABB}" sibTransId="{DCC3871F-7773-4D67-84C4-A55507A98419}"/>
    <dgm:cxn modelId="{7380896F-97F3-42BA-9A3B-A5036AE8A0FC}" type="presOf" srcId="{3679D491-B51E-4D7B-B998-8D050364A427}" destId="{C55AD1DC-82F3-40F9-9662-7B99B4F2006D}" srcOrd="0" destOrd="0" presId="urn:microsoft.com/office/officeart/2005/8/layout/arrow2"/>
    <dgm:cxn modelId="{35330839-B0F5-4FE9-91D1-25F28538B7AD}" type="presOf" srcId="{77DF665E-2355-4281-B7D4-6D5B3F19B751}" destId="{81977C57-6F5B-4BF1-AB96-8CC344274885}" srcOrd="0" destOrd="0" presId="urn:microsoft.com/office/officeart/2005/8/layout/arrow2"/>
    <dgm:cxn modelId="{66D115AF-BF6B-4E22-B029-08E6D4AFACE5}" type="presParOf" srcId="{81977C57-6F5B-4BF1-AB96-8CC344274885}" destId="{3C86D710-9823-4AD9-BB98-3E9D187AE8E7}" srcOrd="0" destOrd="0" presId="urn:microsoft.com/office/officeart/2005/8/layout/arrow2"/>
    <dgm:cxn modelId="{EF640C5E-AB9F-45EE-868C-B7E053BF01E4}" type="presParOf" srcId="{81977C57-6F5B-4BF1-AB96-8CC344274885}" destId="{BC68D192-9A3A-410A-8EF2-F5B7CEBF7A0E}" srcOrd="1" destOrd="0" presId="urn:microsoft.com/office/officeart/2005/8/layout/arrow2"/>
    <dgm:cxn modelId="{274465FD-E6E5-497A-8C2D-5031EC0C3AFC}" type="presParOf" srcId="{BC68D192-9A3A-410A-8EF2-F5B7CEBF7A0E}" destId="{C630668A-5210-4C3C-B4A9-DCA03BA1185D}" srcOrd="0" destOrd="0" presId="urn:microsoft.com/office/officeart/2005/8/layout/arrow2"/>
    <dgm:cxn modelId="{5BD84BFD-E68E-4971-9F04-3BA52D036021}" type="presParOf" srcId="{BC68D192-9A3A-410A-8EF2-F5B7CEBF7A0E}" destId="{C55AD1DC-82F3-40F9-9662-7B99B4F2006D}" srcOrd="1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DF665E-2355-4281-B7D4-6D5B3F19B751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3679D491-B51E-4D7B-B998-8D050364A427}">
      <dgm:prSet phldrT="[Text]" custT="1"/>
      <dgm:spPr/>
      <dgm:t>
        <a:bodyPr/>
        <a:lstStyle/>
        <a:p>
          <a:r>
            <a:rPr lang="nl-NL" sz="2000" dirty="0" smtClean="0"/>
            <a:t> </a:t>
          </a:r>
          <a:endParaRPr lang="nl-BE" sz="2000" dirty="0"/>
        </a:p>
      </dgm:t>
    </dgm:pt>
    <dgm:pt modelId="{DCC3871F-7773-4D67-84C4-A55507A98419}" type="sibTrans" cxnId="{9D720200-DE1C-452E-9F45-20D3C0143E36}">
      <dgm:prSet/>
      <dgm:spPr/>
      <dgm:t>
        <a:bodyPr/>
        <a:lstStyle/>
        <a:p>
          <a:endParaRPr lang="nl-BE"/>
        </a:p>
      </dgm:t>
    </dgm:pt>
    <dgm:pt modelId="{19170634-F5AD-41E5-A484-D4533B9DDABB}" type="parTrans" cxnId="{9D720200-DE1C-452E-9F45-20D3C0143E36}">
      <dgm:prSet/>
      <dgm:spPr/>
      <dgm:t>
        <a:bodyPr/>
        <a:lstStyle/>
        <a:p>
          <a:endParaRPr lang="nl-BE"/>
        </a:p>
      </dgm:t>
    </dgm:pt>
    <dgm:pt modelId="{81977C57-6F5B-4BF1-AB96-8CC344274885}" type="pres">
      <dgm:prSet presAssocID="{77DF665E-2355-4281-B7D4-6D5B3F19B751}" presName="arrowDiagram" presStyleCnt="0">
        <dgm:presLayoutVars>
          <dgm:chMax val="5"/>
          <dgm:dir/>
          <dgm:resizeHandles val="exact"/>
        </dgm:presLayoutVars>
      </dgm:prSet>
      <dgm:spPr/>
    </dgm:pt>
    <dgm:pt modelId="{3C86D710-9823-4AD9-BB98-3E9D187AE8E7}" type="pres">
      <dgm:prSet presAssocID="{77DF665E-2355-4281-B7D4-6D5B3F19B751}" presName="arrow" presStyleLbl="bgShp" presStyleIdx="0" presStyleCnt="1"/>
      <dgm:spPr/>
    </dgm:pt>
    <dgm:pt modelId="{BC68D192-9A3A-410A-8EF2-F5B7CEBF7A0E}" type="pres">
      <dgm:prSet presAssocID="{77DF665E-2355-4281-B7D4-6D5B3F19B751}" presName="arrowDiagram1" presStyleCnt="0">
        <dgm:presLayoutVars>
          <dgm:bulletEnabled val="1"/>
        </dgm:presLayoutVars>
      </dgm:prSet>
      <dgm:spPr/>
    </dgm:pt>
    <dgm:pt modelId="{C630668A-5210-4C3C-B4A9-DCA03BA1185D}" type="pres">
      <dgm:prSet presAssocID="{3679D491-B51E-4D7B-B998-8D050364A427}" presName="bullet1" presStyleLbl="node1" presStyleIdx="0" presStyleCnt="1" custLinFactX="-586191" custLinFactY="-49111" custLinFactNeighborX="-600000" custLinFactNeighborY="-100000"/>
      <dgm:spPr/>
    </dgm:pt>
    <dgm:pt modelId="{C55AD1DC-82F3-40F9-9662-7B99B4F2006D}" type="pres">
      <dgm:prSet presAssocID="{3679D491-B51E-4D7B-B998-8D050364A427}" presName="textBox1" presStyleLbl="revTx" presStyleIdx="0" presStyleCnt="1" custScaleX="177360" custLinFactNeighborX="0" custLinFactNeighborY="-975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D720200-DE1C-452E-9F45-20D3C0143E36}" srcId="{77DF665E-2355-4281-B7D4-6D5B3F19B751}" destId="{3679D491-B51E-4D7B-B998-8D050364A427}" srcOrd="0" destOrd="0" parTransId="{19170634-F5AD-41E5-A484-D4533B9DDABB}" sibTransId="{DCC3871F-7773-4D67-84C4-A55507A98419}"/>
    <dgm:cxn modelId="{A2361781-5C0F-417C-8B51-639785B4C55E}" type="presOf" srcId="{3679D491-B51E-4D7B-B998-8D050364A427}" destId="{C55AD1DC-82F3-40F9-9662-7B99B4F2006D}" srcOrd="0" destOrd="0" presId="urn:microsoft.com/office/officeart/2005/8/layout/arrow2"/>
    <dgm:cxn modelId="{4AA1DF72-7E0C-4209-825C-2C2771135814}" type="presOf" srcId="{77DF665E-2355-4281-B7D4-6D5B3F19B751}" destId="{81977C57-6F5B-4BF1-AB96-8CC344274885}" srcOrd="0" destOrd="0" presId="urn:microsoft.com/office/officeart/2005/8/layout/arrow2"/>
    <dgm:cxn modelId="{77C52191-7C85-4972-887C-05AD774674F7}" type="presParOf" srcId="{81977C57-6F5B-4BF1-AB96-8CC344274885}" destId="{3C86D710-9823-4AD9-BB98-3E9D187AE8E7}" srcOrd="0" destOrd="0" presId="urn:microsoft.com/office/officeart/2005/8/layout/arrow2"/>
    <dgm:cxn modelId="{FEF9198F-D06E-40B4-BCB4-D29D1A483228}" type="presParOf" srcId="{81977C57-6F5B-4BF1-AB96-8CC344274885}" destId="{BC68D192-9A3A-410A-8EF2-F5B7CEBF7A0E}" srcOrd="1" destOrd="0" presId="urn:microsoft.com/office/officeart/2005/8/layout/arrow2"/>
    <dgm:cxn modelId="{8C450261-35EC-4444-9AB8-97F7A6A0E5E9}" type="presParOf" srcId="{BC68D192-9A3A-410A-8EF2-F5B7CEBF7A0E}" destId="{C630668A-5210-4C3C-B4A9-DCA03BA1185D}" srcOrd="0" destOrd="0" presId="urn:microsoft.com/office/officeart/2005/8/layout/arrow2"/>
    <dgm:cxn modelId="{AAFE2FEA-F059-4C06-ACD5-167A3FE0DD03}" type="presParOf" srcId="{BC68D192-9A3A-410A-8EF2-F5B7CEBF7A0E}" destId="{C55AD1DC-82F3-40F9-9662-7B99B4F2006D}" srcOrd="1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AA9A8-380F-42ED-86C8-433572F9A95A}">
      <dsp:nvSpPr>
        <dsp:cNvPr id="0" name=""/>
        <dsp:cNvSpPr/>
      </dsp:nvSpPr>
      <dsp:spPr>
        <a:xfrm>
          <a:off x="2529898" y="834171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C89E3-D90E-43C9-B506-F958A687B32E}">
      <dsp:nvSpPr>
        <dsp:cNvPr id="0" name=""/>
        <dsp:cNvSpPr/>
      </dsp:nvSpPr>
      <dsp:spPr>
        <a:xfrm>
          <a:off x="2419071" y="834171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BB1A1-38A6-4FFD-85A4-E959102E3E90}">
      <dsp:nvSpPr>
        <dsp:cNvPr id="0" name=""/>
        <dsp:cNvSpPr/>
      </dsp:nvSpPr>
      <dsp:spPr>
        <a:xfrm>
          <a:off x="2308244" y="834171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5E67F-3BD4-4F22-AF93-5BB8EB5EE4AB}">
      <dsp:nvSpPr>
        <dsp:cNvPr id="0" name=""/>
        <dsp:cNvSpPr/>
      </dsp:nvSpPr>
      <dsp:spPr>
        <a:xfrm>
          <a:off x="2197628" y="834171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1D5EB-AE65-4AA5-ADE1-D82EC291D619}">
      <dsp:nvSpPr>
        <dsp:cNvPr id="0" name=""/>
        <dsp:cNvSpPr/>
      </dsp:nvSpPr>
      <dsp:spPr>
        <a:xfrm>
          <a:off x="2086801" y="834171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62D8F-09B6-416E-B81C-80340EF4C871}">
      <dsp:nvSpPr>
        <dsp:cNvPr id="0" name=""/>
        <dsp:cNvSpPr/>
      </dsp:nvSpPr>
      <dsp:spPr>
        <a:xfrm>
          <a:off x="1915504" y="803863"/>
          <a:ext cx="120940" cy="121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1567B-224B-4ECB-8A0A-950A252480DE}">
      <dsp:nvSpPr>
        <dsp:cNvPr id="0" name=""/>
        <dsp:cNvSpPr/>
      </dsp:nvSpPr>
      <dsp:spPr>
        <a:xfrm>
          <a:off x="2431292" y="709130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457B2-C03D-4C38-8E72-EB84E3F55394}">
      <dsp:nvSpPr>
        <dsp:cNvPr id="0" name=""/>
        <dsp:cNvSpPr/>
      </dsp:nvSpPr>
      <dsp:spPr>
        <a:xfrm>
          <a:off x="2431292" y="960006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A54B0-2294-4C52-A3B7-4CD7B5128398}">
      <dsp:nvSpPr>
        <dsp:cNvPr id="0" name=""/>
        <dsp:cNvSpPr/>
      </dsp:nvSpPr>
      <dsp:spPr>
        <a:xfrm>
          <a:off x="2485230" y="763558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348B9-5F4F-436B-849C-D48C3B3CA24E}">
      <dsp:nvSpPr>
        <dsp:cNvPr id="0" name=""/>
        <dsp:cNvSpPr/>
      </dsp:nvSpPr>
      <dsp:spPr>
        <a:xfrm>
          <a:off x="2488812" y="906054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6A893-FDFC-40B9-BA06-2C11420DB5ED}">
      <dsp:nvSpPr>
        <dsp:cNvPr id="0" name=""/>
        <dsp:cNvSpPr/>
      </dsp:nvSpPr>
      <dsp:spPr>
        <a:xfrm>
          <a:off x="1253071" y="558224"/>
          <a:ext cx="612287" cy="6123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800" kern="1200" dirty="0" smtClean="0"/>
            <a:t>Biomassa</a:t>
          </a:r>
          <a:endParaRPr lang="nl-BE" sz="800" kern="1200" dirty="0"/>
        </a:p>
      </dsp:txBody>
      <dsp:txXfrm>
        <a:off x="1342738" y="647901"/>
        <a:ext cx="432953" cy="432998"/>
      </dsp:txXfrm>
    </dsp:sp>
    <dsp:sp modelId="{5D0D1B21-7D8C-4293-8139-CAEE3F8B2004}">
      <dsp:nvSpPr>
        <dsp:cNvPr id="0" name=""/>
        <dsp:cNvSpPr/>
      </dsp:nvSpPr>
      <dsp:spPr>
        <a:xfrm>
          <a:off x="1498744" y="390656"/>
          <a:ext cx="120940" cy="121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CD3CB-940A-4256-BE81-8436CDBDE357}">
      <dsp:nvSpPr>
        <dsp:cNvPr id="0" name=""/>
        <dsp:cNvSpPr/>
      </dsp:nvSpPr>
      <dsp:spPr>
        <a:xfrm>
          <a:off x="1422683" y="318773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82261-A552-4224-8700-1C67DD709218}">
      <dsp:nvSpPr>
        <dsp:cNvPr id="0" name=""/>
        <dsp:cNvSpPr/>
      </dsp:nvSpPr>
      <dsp:spPr>
        <a:xfrm>
          <a:off x="1337561" y="230070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2BCCC-C091-4222-A696-9A357538944F}">
      <dsp:nvSpPr>
        <dsp:cNvPr id="0" name=""/>
        <dsp:cNvSpPr/>
      </dsp:nvSpPr>
      <dsp:spPr>
        <a:xfrm>
          <a:off x="1253071" y="154696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890F4-5CB0-492B-AA73-7035FA3488E8}">
      <dsp:nvSpPr>
        <dsp:cNvPr id="0" name=""/>
        <dsp:cNvSpPr/>
      </dsp:nvSpPr>
      <dsp:spPr>
        <a:xfrm>
          <a:off x="1123913" y="154696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AAA9F-A7DF-4515-89BC-36563AEB766A}">
      <dsp:nvSpPr>
        <dsp:cNvPr id="0" name=""/>
        <dsp:cNvSpPr/>
      </dsp:nvSpPr>
      <dsp:spPr>
        <a:xfrm>
          <a:off x="994545" y="154696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7EDC8-7DCB-40E3-87D5-021E893C33AA}">
      <dsp:nvSpPr>
        <dsp:cNvPr id="0" name=""/>
        <dsp:cNvSpPr/>
      </dsp:nvSpPr>
      <dsp:spPr>
        <a:xfrm>
          <a:off x="865388" y="154696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24E4C-4F25-4DA0-B72A-3C2217382F15}">
      <dsp:nvSpPr>
        <dsp:cNvPr id="0" name=""/>
        <dsp:cNvSpPr/>
      </dsp:nvSpPr>
      <dsp:spPr>
        <a:xfrm>
          <a:off x="736230" y="154696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9BF91-7E1E-484C-9447-3189F141B8A7}">
      <dsp:nvSpPr>
        <dsp:cNvPr id="0" name=""/>
        <dsp:cNvSpPr/>
      </dsp:nvSpPr>
      <dsp:spPr>
        <a:xfrm>
          <a:off x="607072" y="154696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B5230-B4D2-4FD7-9C0C-2A518C6F3CA0}">
      <dsp:nvSpPr>
        <dsp:cNvPr id="0" name=""/>
        <dsp:cNvSpPr/>
      </dsp:nvSpPr>
      <dsp:spPr>
        <a:xfrm>
          <a:off x="274280" y="672961"/>
          <a:ext cx="992131" cy="15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 </a:t>
          </a:r>
          <a:endParaRPr lang="nl-BE" sz="1200" kern="1200" dirty="0"/>
        </a:p>
      </dsp:txBody>
      <dsp:txXfrm>
        <a:off x="274280" y="672961"/>
        <a:ext cx="992131" cy="155666"/>
      </dsp:txXfrm>
    </dsp:sp>
    <dsp:sp modelId="{0E5C2D65-7EFB-4A84-990C-DC9B486C5BA1}">
      <dsp:nvSpPr>
        <dsp:cNvPr id="0" name=""/>
        <dsp:cNvSpPr/>
      </dsp:nvSpPr>
      <dsp:spPr>
        <a:xfrm>
          <a:off x="1207350" y="506018"/>
          <a:ext cx="120940" cy="121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84583-F64E-47B9-B9BB-90B5A5BFA08F}">
      <dsp:nvSpPr>
        <dsp:cNvPr id="0" name=""/>
        <dsp:cNvSpPr/>
      </dsp:nvSpPr>
      <dsp:spPr>
        <a:xfrm>
          <a:off x="1129813" y="442069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5152F-B2DD-4C7B-9940-AEC32D0DD60A}">
      <dsp:nvSpPr>
        <dsp:cNvPr id="0" name=""/>
        <dsp:cNvSpPr/>
      </dsp:nvSpPr>
      <dsp:spPr>
        <a:xfrm>
          <a:off x="1000655" y="442069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A4DEB-262D-48BA-9BFA-B2FB4C35D7E2}">
      <dsp:nvSpPr>
        <dsp:cNvPr id="0" name=""/>
        <dsp:cNvSpPr/>
      </dsp:nvSpPr>
      <dsp:spPr>
        <a:xfrm>
          <a:off x="871498" y="442069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C314B-E32E-4E4E-932B-D2081AE2D025}">
      <dsp:nvSpPr>
        <dsp:cNvPr id="0" name=""/>
        <dsp:cNvSpPr/>
      </dsp:nvSpPr>
      <dsp:spPr>
        <a:xfrm>
          <a:off x="742340" y="442069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6F8BE-4F37-4E57-8BFA-89A73400B2BE}">
      <dsp:nvSpPr>
        <dsp:cNvPr id="0" name=""/>
        <dsp:cNvSpPr/>
      </dsp:nvSpPr>
      <dsp:spPr>
        <a:xfrm>
          <a:off x="612972" y="442069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3170B-9527-4E32-B24E-8D3435F705F6}">
      <dsp:nvSpPr>
        <dsp:cNvPr id="0" name=""/>
        <dsp:cNvSpPr/>
      </dsp:nvSpPr>
      <dsp:spPr>
        <a:xfrm>
          <a:off x="483814" y="442069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2AD5E-DB54-4F4B-A95A-F19873D50170}">
      <dsp:nvSpPr>
        <dsp:cNvPr id="0" name=""/>
        <dsp:cNvSpPr/>
      </dsp:nvSpPr>
      <dsp:spPr>
        <a:xfrm>
          <a:off x="340183" y="1073221"/>
          <a:ext cx="1051910" cy="15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 </a:t>
          </a:r>
          <a:endParaRPr lang="nl-BE" sz="1200" kern="1200" dirty="0"/>
        </a:p>
      </dsp:txBody>
      <dsp:txXfrm>
        <a:off x="340183" y="1073221"/>
        <a:ext cx="1051910" cy="155666"/>
      </dsp:txXfrm>
    </dsp:sp>
    <dsp:sp modelId="{8A56A10D-179D-49CB-B0FA-8F2B30E9D9D1}">
      <dsp:nvSpPr>
        <dsp:cNvPr id="0" name=""/>
        <dsp:cNvSpPr/>
      </dsp:nvSpPr>
      <dsp:spPr>
        <a:xfrm>
          <a:off x="1081774" y="803863"/>
          <a:ext cx="120940" cy="121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F0DB5-6BD7-47B1-BEB6-81871BA4C055}">
      <dsp:nvSpPr>
        <dsp:cNvPr id="0" name=""/>
        <dsp:cNvSpPr/>
      </dsp:nvSpPr>
      <dsp:spPr>
        <a:xfrm>
          <a:off x="962098" y="834171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075F8-6EC1-4872-91F0-AFE08AE0D8F9}">
      <dsp:nvSpPr>
        <dsp:cNvPr id="0" name=""/>
        <dsp:cNvSpPr/>
      </dsp:nvSpPr>
      <dsp:spPr>
        <a:xfrm>
          <a:off x="842632" y="834171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26B2F-24B9-41AC-B541-51A4EF350F22}">
      <dsp:nvSpPr>
        <dsp:cNvPr id="0" name=""/>
        <dsp:cNvSpPr/>
      </dsp:nvSpPr>
      <dsp:spPr>
        <a:xfrm>
          <a:off x="722956" y="834171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5D6F0-2C3B-42B2-A95A-77009D83745A}">
      <dsp:nvSpPr>
        <dsp:cNvPr id="0" name=""/>
        <dsp:cNvSpPr/>
      </dsp:nvSpPr>
      <dsp:spPr>
        <a:xfrm>
          <a:off x="603491" y="834171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1A06C-6C08-4788-AC3B-5FBDFC9F4690}">
      <dsp:nvSpPr>
        <dsp:cNvPr id="0" name=""/>
        <dsp:cNvSpPr/>
      </dsp:nvSpPr>
      <dsp:spPr>
        <a:xfrm>
          <a:off x="483814" y="834171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D9D45-1320-461F-8B39-326DFC20C3EA}">
      <dsp:nvSpPr>
        <dsp:cNvPr id="0" name=""/>
        <dsp:cNvSpPr/>
      </dsp:nvSpPr>
      <dsp:spPr>
        <a:xfrm>
          <a:off x="368244" y="283769"/>
          <a:ext cx="856963" cy="15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 </a:t>
          </a:r>
        </a:p>
      </dsp:txBody>
      <dsp:txXfrm>
        <a:off x="368244" y="283769"/>
        <a:ext cx="856963" cy="155666"/>
      </dsp:txXfrm>
    </dsp:sp>
    <dsp:sp modelId="{F182D458-DA30-4D45-8D8E-03E0A5B73A63}">
      <dsp:nvSpPr>
        <dsp:cNvPr id="0" name=""/>
        <dsp:cNvSpPr/>
      </dsp:nvSpPr>
      <dsp:spPr>
        <a:xfrm>
          <a:off x="1207350" y="1096948"/>
          <a:ext cx="120940" cy="121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9C83B-BA2D-42A9-BFE3-5D870426289B}">
      <dsp:nvSpPr>
        <dsp:cNvPr id="0" name=""/>
        <dsp:cNvSpPr/>
      </dsp:nvSpPr>
      <dsp:spPr>
        <a:xfrm>
          <a:off x="1129813" y="1220085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42B47-9C3F-41EA-A029-05FEF6A0A99F}">
      <dsp:nvSpPr>
        <dsp:cNvPr id="0" name=""/>
        <dsp:cNvSpPr/>
      </dsp:nvSpPr>
      <dsp:spPr>
        <a:xfrm>
          <a:off x="1000655" y="1220085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7338D-AC76-47C9-AF64-D301133FAB7C}">
      <dsp:nvSpPr>
        <dsp:cNvPr id="0" name=""/>
        <dsp:cNvSpPr/>
      </dsp:nvSpPr>
      <dsp:spPr>
        <a:xfrm>
          <a:off x="871498" y="1220085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328C0-3594-424E-97DD-C5FD5FE8E321}">
      <dsp:nvSpPr>
        <dsp:cNvPr id="0" name=""/>
        <dsp:cNvSpPr/>
      </dsp:nvSpPr>
      <dsp:spPr>
        <a:xfrm>
          <a:off x="742340" y="1220085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8431D-542E-4905-95B3-9D199351B9EB}">
      <dsp:nvSpPr>
        <dsp:cNvPr id="0" name=""/>
        <dsp:cNvSpPr/>
      </dsp:nvSpPr>
      <dsp:spPr>
        <a:xfrm>
          <a:off x="612972" y="1220085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F311E-81F4-4872-89F9-8E2E860393B3}">
      <dsp:nvSpPr>
        <dsp:cNvPr id="0" name=""/>
        <dsp:cNvSpPr/>
      </dsp:nvSpPr>
      <dsp:spPr>
        <a:xfrm>
          <a:off x="483814" y="1220085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57496-CB13-480D-BF96-A504386E5497}">
      <dsp:nvSpPr>
        <dsp:cNvPr id="0" name=""/>
        <dsp:cNvSpPr/>
      </dsp:nvSpPr>
      <dsp:spPr>
        <a:xfrm>
          <a:off x="581273" y="0"/>
          <a:ext cx="1182759" cy="15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 </a:t>
          </a:r>
          <a:endParaRPr lang="nl-BE" sz="1200" kern="1200" dirty="0"/>
        </a:p>
      </dsp:txBody>
      <dsp:txXfrm>
        <a:off x="581273" y="0"/>
        <a:ext cx="1182759" cy="155666"/>
      </dsp:txXfrm>
    </dsp:sp>
    <dsp:sp modelId="{56DD7524-4B44-4DF7-8977-932B81A5403E}">
      <dsp:nvSpPr>
        <dsp:cNvPr id="0" name=""/>
        <dsp:cNvSpPr/>
      </dsp:nvSpPr>
      <dsp:spPr>
        <a:xfrm>
          <a:off x="1498744" y="1206915"/>
          <a:ext cx="120940" cy="1210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67CF1-B45D-46AD-BFF2-A4162546D2B9}">
      <dsp:nvSpPr>
        <dsp:cNvPr id="0" name=""/>
        <dsp:cNvSpPr/>
      </dsp:nvSpPr>
      <dsp:spPr>
        <a:xfrm>
          <a:off x="1437853" y="1329734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545C8-4C5E-49F1-B3C4-A91B2D4E6DA6}">
      <dsp:nvSpPr>
        <dsp:cNvPr id="0" name=""/>
        <dsp:cNvSpPr/>
      </dsp:nvSpPr>
      <dsp:spPr>
        <a:xfrm>
          <a:off x="1351045" y="1427482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E16A8-A0E6-4EB8-9000-B368146E6DE6}">
      <dsp:nvSpPr>
        <dsp:cNvPr id="0" name=""/>
        <dsp:cNvSpPr/>
      </dsp:nvSpPr>
      <dsp:spPr>
        <a:xfrm>
          <a:off x="1253071" y="1527134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010A6-C371-4B52-A780-C0E7D138E98E}">
      <dsp:nvSpPr>
        <dsp:cNvPr id="0" name=""/>
        <dsp:cNvSpPr/>
      </dsp:nvSpPr>
      <dsp:spPr>
        <a:xfrm>
          <a:off x="1123913" y="1527134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898B2-633C-435B-BBD8-68D2FEFC9097}">
      <dsp:nvSpPr>
        <dsp:cNvPr id="0" name=""/>
        <dsp:cNvSpPr/>
      </dsp:nvSpPr>
      <dsp:spPr>
        <a:xfrm>
          <a:off x="994545" y="1527134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C2610-3A79-4078-B32A-597D56BD0B53}">
      <dsp:nvSpPr>
        <dsp:cNvPr id="0" name=""/>
        <dsp:cNvSpPr/>
      </dsp:nvSpPr>
      <dsp:spPr>
        <a:xfrm>
          <a:off x="865388" y="1527134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BBE3D-B336-4603-B59C-54C2FAD32AA5}">
      <dsp:nvSpPr>
        <dsp:cNvPr id="0" name=""/>
        <dsp:cNvSpPr/>
      </dsp:nvSpPr>
      <dsp:spPr>
        <a:xfrm>
          <a:off x="736230" y="1527134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6711E-E9A2-4457-BDB0-D7FE7DDAC5F3}">
      <dsp:nvSpPr>
        <dsp:cNvPr id="0" name=""/>
        <dsp:cNvSpPr/>
      </dsp:nvSpPr>
      <dsp:spPr>
        <a:xfrm>
          <a:off x="607072" y="1527134"/>
          <a:ext cx="60470" cy="60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05623-B83C-4DE4-8391-FFED26CED487}">
      <dsp:nvSpPr>
        <dsp:cNvPr id="0" name=""/>
        <dsp:cNvSpPr/>
      </dsp:nvSpPr>
      <dsp:spPr>
        <a:xfrm>
          <a:off x="605808" y="1370991"/>
          <a:ext cx="708786" cy="155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 </a:t>
          </a:r>
          <a:endParaRPr lang="nl-BE" sz="1200" kern="1200" dirty="0"/>
        </a:p>
      </dsp:txBody>
      <dsp:txXfrm>
        <a:off x="605808" y="1370991"/>
        <a:ext cx="708786" cy="155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AA9A8-380F-42ED-86C8-433572F9A95A}">
      <dsp:nvSpPr>
        <dsp:cNvPr id="0" name=""/>
        <dsp:cNvSpPr/>
      </dsp:nvSpPr>
      <dsp:spPr>
        <a:xfrm>
          <a:off x="3844645" y="1399222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C89E3-D90E-43C9-B506-F958A687B32E}">
      <dsp:nvSpPr>
        <dsp:cNvPr id="0" name=""/>
        <dsp:cNvSpPr/>
      </dsp:nvSpPr>
      <dsp:spPr>
        <a:xfrm>
          <a:off x="3658746" y="1399222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BB1A1-38A6-4FFD-85A4-E959102E3E90}">
      <dsp:nvSpPr>
        <dsp:cNvPr id="0" name=""/>
        <dsp:cNvSpPr/>
      </dsp:nvSpPr>
      <dsp:spPr>
        <a:xfrm>
          <a:off x="3472847" y="1399222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5E67F-3BD4-4F22-AF93-5BB8EB5EE4AB}">
      <dsp:nvSpPr>
        <dsp:cNvPr id="0" name=""/>
        <dsp:cNvSpPr/>
      </dsp:nvSpPr>
      <dsp:spPr>
        <a:xfrm>
          <a:off x="3287302" y="1399222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1D5EB-AE65-4AA5-ADE1-D82EC291D619}">
      <dsp:nvSpPr>
        <dsp:cNvPr id="0" name=""/>
        <dsp:cNvSpPr/>
      </dsp:nvSpPr>
      <dsp:spPr>
        <a:xfrm>
          <a:off x="3101403" y="1399222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62D8F-09B6-416E-B81C-80340EF4C871}">
      <dsp:nvSpPr>
        <dsp:cNvPr id="0" name=""/>
        <dsp:cNvSpPr/>
      </dsp:nvSpPr>
      <dsp:spPr>
        <a:xfrm>
          <a:off x="2814073" y="1348384"/>
          <a:ext cx="202862" cy="2030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1567B-224B-4ECB-8A0A-950A252480DE}">
      <dsp:nvSpPr>
        <dsp:cNvPr id="0" name=""/>
        <dsp:cNvSpPr/>
      </dsp:nvSpPr>
      <dsp:spPr>
        <a:xfrm>
          <a:off x="3679244" y="1189481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457B2-C03D-4C38-8E72-EB84E3F55394}">
      <dsp:nvSpPr>
        <dsp:cNvPr id="0" name=""/>
        <dsp:cNvSpPr/>
      </dsp:nvSpPr>
      <dsp:spPr>
        <a:xfrm>
          <a:off x="3679244" y="1610295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A54B0-2294-4C52-A3B7-4CD7B5128398}">
      <dsp:nvSpPr>
        <dsp:cNvPr id="0" name=""/>
        <dsp:cNvSpPr/>
      </dsp:nvSpPr>
      <dsp:spPr>
        <a:xfrm>
          <a:off x="3769720" y="1280777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348B9-5F4F-436B-849C-D48C3B3CA24E}">
      <dsp:nvSpPr>
        <dsp:cNvPr id="0" name=""/>
        <dsp:cNvSpPr/>
      </dsp:nvSpPr>
      <dsp:spPr>
        <a:xfrm>
          <a:off x="3775728" y="1519797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6A893-FDFC-40B9-BA06-2C11420DB5ED}">
      <dsp:nvSpPr>
        <dsp:cNvPr id="0" name=""/>
        <dsp:cNvSpPr/>
      </dsp:nvSpPr>
      <dsp:spPr>
        <a:xfrm>
          <a:off x="1702921" y="936354"/>
          <a:ext cx="1027037" cy="10271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Biomassa</a:t>
          </a:r>
          <a:endParaRPr lang="nl-BE" sz="1400" kern="1200" dirty="0"/>
        </a:p>
      </dsp:txBody>
      <dsp:txXfrm>
        <a:off x="1853327" y="1086776"/>
        <a:ext cx="726225" cy="726303"/>
      </dsp:txXfrm>
    </dsp:sp>
    <dsp:sp modelId="{5D0D1B21-7D8C-4293-8139-CAEE3F8B2004}">
      <dsp:nvSpPr>
        <dsp:cNvPr id="0" name=""/>
        <dsp:cNvSpPr/>
      </dsp:nvSpPr>
      <dsp:spPr>
        <a:xfrm>
          <a:off x="2115009" y="655279"/>
          <a:ext cx="202862" cy="2030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CD3CB-940A-4256-BE81-8436CDBDE357}">
      <dsp:nvSpPr>
        <dsp:cNvPr id="0" name=""/>
        <dsp:cNvSpPr/>
      </dsp:nvSpPr>
      <dsp:spPr>
        <a:xfrm>
          <a:off x="1987424" y="534704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82261-A552-4224-8700-1C67DD709218}">
      <dsp:nvSpPr>
        <dsp:cNvPr id="0" name=""/>
        <dsp:cNvSpPr/>
      </dsp:nvSpPr>
      <dsp:spPr>
        <a:xfrm>
          <a:off x="1844642" y="385915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2BCCC-C091-4222-A696-9A357538944F}">
      <dsp:nvSpPr>
        <dsp:cNvPr id="0" name=""/>
        <dsp:cNvSpPr/>
      </dsp:nvSpPr>
      <dsp:spPr>
        <a:xfrm>
          <a:off x="1702921" y="259485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890F4-5CB0-492B-AA73-7035FA3488E8}">
      <dsp:nvSpPr>
        <dsp:cNvPr id="0" name=""/>
        <dsp:cNvSpPr/>
      </dsp:nvSpPr>
      <dsp:spPr>
        <a:xfrm>
          <a:off x="1486275" y="259485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AAA9F-A7DF-4515-89BC-36563AEB766A}">
      <dsp:nvSpPr>
        <dsp:cNvPr id="0" name=""/>
        <dsp:cNvSpPr/>
      </dsp:nvSpPr>
      <dsp:spPr>
        <a:xfrm>
          <a:off x="1269275" y="259485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7EDC8-7DCB-40E3-87D5-021E893C33AA}">
      <dsp:nvSpPr>
        <dsp:cNvPr id="0" name=""/>
        <dsp:cNvSpPr/>
      </dsp:nvSpPr>
      <dsp:spPr>
        <a:xfrm>
          <a:off x="1052629" y="259485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24E4C-4F25-4DA0-B72A-3C2217382F15}">
      <dsp:nvSpPr>
        <dsp:cNvPr id="0" name=""/>
        <dsp:cNvSpPr/>
      </dsp:nvSpPr>
      <dsp:spPr>
        <a:xfrm>
          <a:off x="835982" y="259485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9BF91-7E1E-484C-9447-3189F141B8A7}">
      <dsp:nvSpPr>
        <dsp:cNvPr id="0" name=""/>
        <dsp:cNvSpPr/>
      </dsp:nvSpPr>
      <dsp:spPr>
        <a:xfrm>
          <a:off x="619336" y="259485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B5230-B4D2-4FD7-9C0C-2A518C6F3CA0}">
      <dsp:nvSpPr>
        <dsp:cNvPr id="0" name=""/>
        <dsp:cNvSpPr/>
      </dsp:nvSpPr>
      <dsp:spPr>
        <a:xfrm>
          <a:off x="61118" y="1128812"/>
          <a:ext cx="1664180" cy="261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Berm- &amp; natuur-beheermaaisels</a:t>
          </a:r>
          <a:endParaRPr lang="nl-BE" sz="1200" kern="1200" dirty="0"/>
        </a:p>
      </dsp:txBody>
      <dsp:txXfrm>
        <a:off x="61118" y="1128812"/>
        <a:ext cx="1664180" cy="261112"/>
      </dsp:txXfrm>
    </dsp:sp>
    <dsp:sp modelId="{0E5C2D65-7EFB-4A84-990C-DC9B486C5BA1}">
      <dsp:nvSpPr>
        <dsp:cNvPr id="0" name=""/>
        <dsp:cNvSpPr/>
      </dsp:nvSpPr>
      <dsp:spPr>
        <a:xfrm>
          <a:off x="1626229" y="848784"/>
          <a:ext cx="202862" cy="2030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84583-F64E-47B9-B9BB-90B5A5BFA08F}">
      <dsp:nvSpPr>
        <dsp:cNvPr id="0" name=""/>
        <dsp:cNvSpPr/>
      </dsp:nvSpPr>
      <dsp:spPr>
        <a:xfrm>
          <a:off x="1496171" y="741518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5152F-B2DD-4C7B-9940-AEC32D0DD60A}">
      <dsp:nvSpPr>
        <dsp:cNvPr id="0" name=""/>
        <dsp:cNvSpPr/>
      </dsp:nvSpPr>
      <dsp:spPr>
        <a:xfrm>
          <a:off x="1279524" y="741518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A4DEB-262D-48BA-9BFA-B2FB4C35D7E2}">
      <dsp:nvSpPr>
        <dsp:cNvPr id="0" name=""/>
        <dsp:cNvSpPr/>
      </dsp:nvSpPr>
      <dsp:spPr>
        <a:xfrm>
          <a:off x="1062878" y="741518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C314B-E32E-4E4E-932B-D2081AE2D025}">
      <dsp:nvSpPr>
        <dsp:cNvPr id="0" name=""/>
        <dsp:cNvSpPr/>
      </dsp:nvSpPr>
      <dsp:spPr>
        <a:xfrm>
          <a:off x="846232" y="741518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6F8BE-4F37-4E57-8BFA-89A73400B2BE}">
      <dsp:nvSpPr>
        <dsp:cNvPr id="0" name=""/>
        <dsp:cNvSpPr/>
      </dsp:nvSpPr>
      <dsp:spPr>
        <a:xfrm>
          <a:off x="629232" y="741518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3170B-9527-4E32-B24E-8D3435F705F6}">
      <dsp:nvSpPr>
        <dsp:cNvPr id="0" name=""/>
        <dsp:cNvSpPr/>
      </dsp:nvSpPr>
      <dsp:spPr>
        <a:xfrm>
          <a:off x="412586" y="741518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2AD5E-DB54-4F4B-A95A-F19873D50170}">
      <dsp:nvSpPr>
        <dsp:cNvPr id="0" name=""/>
        <dsp:cNvSpPr/>
      </dsp:nvSpPr>
      <dsp:spPr>
        <a:xfrm>
          <a:off x="171661" y="1800200"/>
          <a:ext cx="1764452" cy="261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Oogstresten &amp; tussenteelten </a:t>
          </a:r>
          <a:endParaRPr lang="nl-BE" sz="1200" kern="1200" dirty="0"/>
        </a:p>
      </dsp:txBody>
      <dsp:txXfrm>
        <a:off x="171661" y="1800200"/>
        <a:ext cx="1764452" cy="261112"/>
      </dsp:txXfrm>
    </dsp:sp>
    <dsp:sp modelId="{8A56A10D-179D-49CB-B0FA-8F2B30E9D9D1}">
      <dsp:nvSpPr>
        <dsp:cNvPr id="0" name=""/>
        <dsp:cNvSpPr/>
      </dsp:nvSpPr>
      <dsp:spPr>
        <a:xfrm>
          <a:off x="1415591" y="1348384"/>
          <a:ext cx="202862" cy="2030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F0DB5-6BD7-47B1-BEB6-81871BA4C055}">
      <dsp:nvSpPr>
        <dsp:cNvPr id="0" name=""/>
        <dsp:cNvSpPr/>
      </dsp:nvSpPr>
      <dsp:spPr>
        <a:xfrm>
          <a:off x="1214848" y="1399222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075F8-6EC1-4872-91F0-AFE08AE0D8F9}">
      <dsp:nvSpPr>
        <dsp:cNvPr id="0" name=""/>
        <dsp:cNvSpPr/>
      </dsp:nvSpPr>
      <dsp:spPr>
        <a:xfrm>
          <a:off x="1014459" y="1399222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26B2F-24B9-41AC-B541-51A4EF350F22}">
      <dsp:nvSpPr>
        <dsp:cNvPr id="0" name=""/>
        <dsp:cNvSpPr/>
      </dsp:nvSpPr>
      <dsp:spPr>
        <a:xfrm>
          <a:off x="813717" y="1399222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5D6F0-2C3B-42B2-A95A-77009D83745A}">
      <dsp:nvSpPr>
        <dsp:cNvPr id="0" name=""/>
        <dsp:cNvSpPr/>
      </dsp:nvSpPr>
      <dsp:spPr>
        <a:xfrm>
          <a:off x="613328" y="1399222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1A06C-6C08-4788-AC3B-5FBDFC9F4690}">
      <dsp:nvSpPr>
        <dsp:cNvPr id="0" name=""/>
        <dsp:cNvSpPr/>
      </dsp:nvSpPr>
      <dsp:spPr>
        <a:xfrm>
          <a:off x="412586" y="1399222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D9D45-1320-461F-8B39-326DFC20C3EA}">
      <dsp:nvSpPr>
        <dsp:cNvPr id="0" name=""/>
        <dsp:cNvSpPr/>
      </dsp:nvSpPr>
      <dsp:spPr>
        <a:xfrm>
          <a:off x="218730" y="475989"/>
          <a:ext cx="1437453" cy="261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Intercommunaal afval</a:t>
          </a:r>
        </a:p>
      </dsp:txBody>
      <dsp:txXfrm>
        <a:off x="218730" y="475989"/>
        <a:ext cx="1437453" cy="261112"/>
      </dsp:txXfrm>
    </dsp:sp>
    <dsp:sp modelId="{F182D458-DA30-4D45-8D8E-03E0A5B73A63}">
      <dsp:nvSpPr>
        <dsp:cNvPr id="0" name=""/>
        <dsp:cNvSpPr/>
      </dsp:nvSpPr>
      <dsp:spPr>
        <a:xfrm>
          <a:off x="1626229" y="1839999"/>
          <a:ext cx="202862" cy="2030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9C83B-BA2D-42A9-BFE3-5D870426289B}">
      <dsp:nvSpPr>
        <dsp:cNvPr id="0" name=""/>
        <dsp:cNvSpPr/>
      </dsp:nvSpPr>
      <dsp:spPr>
        <a:xfrm>
          <a:off x="1496171" y="2046546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42B47-9C3F-41EA-A029-05FEF6A0A99F}">
      <dsp:nvSpPr>
        <dsp:cNvPr id="0" name=""/>
        <dsp:cNvSpPr/>
      </dsp:nvSpPr>
      <dsp:spPr>
        <a:xfrm>
          <a:off x="1279524" y="2046546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7338D-AC76-47C9-AF64-D301133FAB7C}">
      <dsp:nvSpPr>
        <dsp:cNvPr id="0" name=""/>
        <dsp:cNvSpPr/>
      </dsp:nvSpPr>
      <dsp:spPr>
        <a:xfrm>
          <a:off x="1062878" y="2046546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328C0-3594-424E-97DD-C5FD5FE8E321}">
      <dsp:nvSpPr>
        <dsp:cNvPr id="0" name=""/>
        <dsp:cNvSpPr/>
      </dsp:nvSpPr>
      <dsp:spPr>
        <a:xfrm>
          <a:off x="846232" y="2046546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8431D-542E-4905-95B3-9D199351B9EB}">
      <dsp:nvSpPr>
        <dsp:cNvPr id="0" name=""/>
        <dsp:cNvSpPr/>
      </dsp:nvSpPr>
      <dsp:spPr>
        <a:xfrm>
          <a:off x="629232" y="2046546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F311E-81F4-4872-89F9-8E2E860393B3}">
      <dsp:nvSpPr>
        <dsp:cNvPr id="0" name=""/>
        <dsp:cNvSpPr/>
      </dsp:nvSpPr>
      <dsp:spPr>
        <a:xfrm>
          <a:off x="412586" y="2046546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57496-CB13-480D-BF96-A504386E5497}">
      <dsp:nvSpPr>
        <dsp:cNvPr id="0" name=""/>
        <dsp:cNvSpPr/>
      </dsp:nvSpPr>
      <dsp:spPr>
        <a:xfrm>
          <a:off x="576060" y="0"/>
          <a:ext cx="1983936" cy="261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Mest</a:t>
          </a:r>
          <a:endParaRPr lang="nl-BE" sz="1200" kern="1200" dirty="0"/>
        </a:p>
      </dsp:txBody>
      <dsp:txXfrm>
        <a:off x="576060" y="0"/>
        <a:ext cx="1983936" cy="261112"/>
      </dsp:txXfrm>
    </dsp:sp>
    <dsp:sp modelId="{56DD7524-4B44-4DF7-8977-932B81A5403E}">
      <dsp:nvSpPr>
        <dsp:cNvPr id="0" name=""/>
        <dsp:cNvSpPr/>
      </dsp:nvSpPr>
      <dsp:spPr>
        <a:xfrm>
          <a:off x="2115009" y="2024454"/>
          <a:ext cx="202862" cy="2030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67CF1-B45D-46AD-BFF2-A4162546D2B9}">
      <dsp:nvSpPr>
        <dsp:cNvPr id="0" name=""/>
        <dsp:cNvSpPr/>
      </dsp:nvSpPr>
      <dsp:spPr>
        <a:xfrm>
          <a:off x="2012870" y="2230469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545C8-4C5E-49F1-B3C4-A91B2D4E6DA6}">
      <dsp:nvSpPr>
        <dsp:cNvPr id="0" name=""/>
        <dsp:cNvSpPr/>
      </dsp:nvSpPr>
      <dsp:spPr>
        <a:xfrm>
          <a:off x="1867261" y="2394430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E16A8-A0E6-4EB8-9000-B368146E6DE6}">
      <dsp:nvSpPr>
        <dsp:cNvPr id="0" name=""/>
        <dsp:cNvSpPr/>
      </dsp:nvSpPr>
      <dsp:spPr>
        <a:xfrm>
          <a:off x="1702921" y="2561584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010A6-C371-4B52-A780-C0E7D138E98E}">
      <dsp:nvSpPr>
        <dsp:cNvPr id="0" name=""/>
        <dsp:cNvSpPr/>
      </dsp:nvSpPr>
      <dsp:spPr>
        <a:xfrm>
          <a:off x="1486275" y="2561584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898B2-633C-435B-BBD8-68D2FEFC9097}">
      <dsp:nvSpPr>
        <dsp:cNvPr id="0" name=""/>
        <dsp:cNvSpPr/>
      </dsp:nvSpPr>
      <dsp:spPr>
        <a:xfrm>
          <a:off x="1269275" y="2561584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C2610-3A79-4078-B32A-597D56BD0B53}">
      <dsp:nvSpPr>
        <dsp:cNvPr id="0" name=""/>
        <dsp:cNvSpPr/>
      </dsp:nvSpPr>
      <dsp:spPr>
        <a:xfrm>
          <a:off x="1052629" y="2561584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BBE3D-B336-4603-B59C-54C2FAD32AA5}">
      <dsp:nvSpPr>
        <dsp:cNvPr id="0" name=""/>
        <dsp:cNvSpPr/>
      </dsp:nvSpPr>
      <dsp:spPr>
        <a:xfrm>
          <a:off x="835982" y="2561584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6711E-E9A2-4457-BDB0-D7FE7DDAC5F3}">
      <dsp:nvSpPr>
        <dsp:cNvPr id="0" name=""/>
        <dsp:cNvSpPr/>
      </dsp:nvSpPr>
      <dsp:spPr>
        <a:xfrm>
          <a:off x="619336" y="2561584"/>
          <a:ext cx="101431" cy="1014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05623-B83C-4DE4-8391-FFED26CED487}">
      <dsp:nvSpPr>
        <dsp:cNvPr id="0" name=""/>
        <dsp:cNvSpPr/>
      </dsp:nvSpPr>
      <dsp:spPr>
        <a:xfrm>
          <a:off x="331575" y="2513908"/>
          <a:ext cx="1408173" cy="4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Nevenstromen uit voedingsnijverheid</a:t>
          </a:r>
          <a:endParaRPr lang="nl-BE" sz="1200" kern="1200" dirty="0"/>
        </a:p>
      </dsp:txBody>
      <dsp:txXfrm>
        <a:off x="331575" y="2513908"/>
        <a:ext cx="1408173" cy="457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4D1FB-5DEE-4A39-A210-CD2BA20DA63B}">
      <dsp:nvSpPr>
        <dsp:cNvPr id="0" name=""/>
        <dsp:cNvSpPr/>
      </dsp:nvSpPr>
      <dsp:spPr>
        <a:xfrm>
          <a:off x="1792012" y="77481"/>
          <a:ext cx="2514729" cy="25148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7D8691-E08F-45A9-870F-A9FD6D3A7E56}">
      <dsp:nvSpPr>
        <dsp:cNvPr id="0" name=""/>
        <dsp:cNvSpPr/>
      </dsp:nvSpPr>
      <dsp:spPr>
        <a:xfrm>
          <a:off x="2347413" y="910459"/>
          <a:ext cx="1403021" cy="701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err="1" smtClean="0"/>
            <a:t>Digestaat</a:t>
          </a:r>
          <a:r>
            <a:rPr lang="nl-NL" sz="1400" kern="1200" dirty="0" smtClean="0"/>
            <a:t> &amp; nevenstromen</a:t>
          </a:r>
          <a:endParaRPr lang="nl-BE" sz="1400" kern="1200" dirty="0"/>
        </a:p>
      </dsp:txBody>
      <dsp:txXfrm>
        <a:off x="2347413" y="910459"/>
        <a:ext cx="1403021" cy="701427"/>
      </dsp:txXfrm>
    </dsp:sp>
    <dsp:sp modelId="{B43D76A1-D6E8-4725-A5CB-32F6355E983F}">
      <dsp:nvSpPr>
        <dsp:cNvPr id="0" name=""/>
        <dsp:cNvSpPr/>
      </dsp:nvSpPr>
      <dsp:spPr>
        <a:xfrm>
          <a:off x="1272913" y="1611887"/>
          <a:ext cx="2160343" cy="216125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E402F0-922A-4811-B5EC-89888A48CCE7}">
      <dsp:nvSpPr>
        <dsp:cNvPr id="0" name=""/>
        <dsp:cNvSpPr/>
      </dsp:nvSpPr>
      <dsp:spPr>
        <a:xfrm>
          <a:off x="1645902" y="2358215"/>
          <a:ext cx="1403021" cy="701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Groene kunstmest en chemicaliën &amp; water-recuperatie</a:t>
          </a:r>
          <a:endParaRPr lang="nl-BE" sz="1400" kern="1200" dirty="0"/>
        </a:p>
      </dsp:txBody>
      <dsp:txXfrm>
        <a:off x="1645902" y="2358215"/>
        <a:ext cx="1403021" cy="701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6D710-9823-4AD9-BB98-3E9D187AE8E7}">
      <dsp:nvSpPr>
        <dsp:cNvPr id="0" name=""/>
        <dsp:cNvSpPr/>
      </dsp:nvSpPr>
      <dsp:spPr>
        <a:xfrm>
          <a:off x="0" y="461879"/>
          <a:ext cx="2003611" cy="125225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0668A-5210-4C3C-B4A9-DCA03BA1185D}">
      <dsp:nvSpPr>
        <dsp:cNvPr id="0" name=""/>
        <dsp:cNvSpPr/>
      </dsp:nvSpPr>
      <dsp:spPr>
        <a:xfrm>
          <a:off x="0" y="494754"/>
          <a:ext cx="148267" cy="148267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AD1DC-82F3-40F9-9662-7B99B4F2006D}">
      <dsp:nvSpPr>
        <dsp:cNvPr id="0" name=""/>
        <dsp:cNvSpPr/>
      </dsp:nvSpPr>
      <dsp:spPr>
        <a:xfrm>
          <a:off x="491445" y="699855"/>
          <a:ext cx="1421442" cy="924166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564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 </a:t>
          </a:r>
          <a:endParaRPr lang="nl-BE" sz="2000" kern="1200" dirty="0"/>
        </a:p>
      </dsp:txBody>
      <dsp:txXfrm>
        <a:off x="536559" y="744969"/>
        <a:ext cx="1331214" cy="8339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6D710-9823-4AD9-BB98-3E9D187AE8E7}">
      <dsp:nvSpPr>
        <dsp:cNvPr id="0" name=""/>
        <dsp:cNvSpPr/>
      </dsp:nvSpPr>
      <dsp:spPr>
        <a:xfrm>
          <a:off x="0" y="461879"/>
          <a:ext cx="2003611" cy="125225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0668A-5210-4C3C-B4A9-DCA03BA1185D}">
      <dsp:nvSpPr>
        <dsp:cNvPr id="0" name=""/>
        <dsp:cNvSpPr/>
      </dsp:nvSpPr>
      <dsp:spPr>
        <a:xfrm>
          <a:off x="0" y="494754"/>
          <a:ext cx="148267" cy="148267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AD1DC-82F3-40F9-9662-7B99B4F2006D}">
      <dsp:nvSpPr>
        <dsp:cNvPr id="0" name=""/>
        <dsp:cNvSpPr/>
      </dsp:nvSpPr>
      <dsp:spPr>
        <a:xfrm>
          <a:off x="491445" y="699855"/>
          <a:ext cx="1421442" cy="924166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564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 </a:t>
          </a:r>
          <a:endParaRPr lang="nl-BE" sz="2000" kern="1200" dirty="0"/>
        </a:p>
      </dsp:txBody>
      <dsp:txXfrm>
        <a:off x="536559" y="744969"/>
        <a:ext cx="1331214" cy="833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#1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#2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E1224-1911-49FC-992A-5D1E750B3D44}" type="datetimeFigureOut">
              <a:rPr lang="nl-BE" smtClean="0"/>
              <a:t>14/04/2015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B04EB-3BC1-42CD-86A9-B13D316C059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262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F878F-7F00-4BA2-970E-433A48A87F7D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713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nl-NL" dirty="0" err="1" smtClean="0"/>
              <a:t>Biogas-E</a:t>
            </a:r>
            <a:r>
              <a:rPr lang="nl-NL" dirty="0" smtClean="0"/>
              <a:t> vzw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Platform voor anaerobe vergisting in Vlaanderen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A7B9-444E-43AE-8160-F9DE96EB9CF6}" type="datetimeFigureOut">
              <a:rPr lang="nl-BE" smtClean="0"/>
              <a:pPr/>
              <a:t>14/04/2015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782-3494-45EE-A2D7-FC4FBA35BFA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A7B9-444E-43AE-8160-F9DE96EB9CF6}" type="datetimeFigureOut">
              <a:rPr lang="nl-BE" smtClean="0"/>
              <a:pPr/>
              <a:t>14/04/2015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782-3494-45EE-A2D7-FC4FBA35BFA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A7B9-444E-43AE-8160-F9DE96EB9CF6}" type="datetimeFigureOut">
              <a:rPr lang="nl-BE" smtClean="0"/>
              <a:pPr/>
              <a:t>14/04/2015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782-3494-45EE-A2D7-FC4FBA35BFA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A7B9-444E-43AE-8160-F9DE96EB9CF6}" type="datetimeFigureOut">
              <a:rPr lang="nl-BE" smtClean="0"/>
              <a:pPr/>
              <a:t>14/04/2015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782-3494-45EE-A2D7-FC4FBA35BFA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A7B9-444E-43AE-8160-F9DE96EB9CF6}" type="datetimeFigureOut">
              <a:rPr lang="nl-BE" smtClean="0"/>
              <a:pPr/>
              <a:t>14/04/2015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782-3494-45EE-A2D7-FC4FBA35BFA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A7B9-444E-43AE-8160-F9DE96EB9CF6}" type="datetimeFigureOut">
              <a:rPr lang="nl-BE" smtClean="0"/>
              <a:pPr/>
              <a:t>14/04/2015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782-3494-45EE-A2D7-FC4FBA35BFA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A7B9-444E-43AE-8160-F9DE96EB9CF6}" type="datetimeFigureOut">
              <a:rPr lang="nl-BE" smtClean="0"/>
              <a:pPr/>
              <a:t>14/04/2015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782-3494-45EE-A2D7-FC4FBA35BFA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A7B9-444E-43AE-8160-F9DE96EB9CF6}" type="datetimeFigureOut">
              <a:rPr lang="nl-BE" smtClean="0"/>
              <a:pPr/>
              <a:t>14/04/2015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782-3494-45EE-A2D7-FC4FBA35BFA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A7B9-444E-43AE-8160-F9DE96EB9CF6}" type="datetimeFigureOut">
              <a:rPr lang="nl-BE" smtClean="0"/>
              <a:pPr/>
              <a:t>14/04/2015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782-3494-45EE-A2D7-FC4FBA35BFA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A7B9-444E-43AE-8160-F9DE96EB9CF6}" type="datetimeFigureOut">
              <a:rPr lang="nl-BE" smtClean="0"/>
              <a:pPr/>
              <a:t>14/04/2015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782-3494-45EE-A2D7-FC4FBA35BFA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A7B9-444E-43AE-8160-F9DE96EB9CF6}" type="datetimeFigureOut">
              <a:rPr lang="nl-BE" smtClean="0"/>
              <a:pPr/>
              <a:t>14/04/2015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782-3494-45EE-A2D7-FC4FBA35BFA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A7B9-444E-43AE-8160-F9DE96EB9CF6}" type="datetimeFigureOut">
              <a:rPr lang="nl-BE" smtClean="0"/>
              <a:pPr/>
              <a:t>14/04/2015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7F782-3494-45EE-A2D7-FC4FBA35BFA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A7B9-444E-43AE-8160-F9DE96EB9CF6}" type="datetimeFigureOut">
              <a:rPr lang="nl-BE" smtClean="0"/>
              <a:pPr/>
              <a:t>14/04/2015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7F782-3494-45EE-A2D7-FC4FBA35BFAF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diagramLayout" Target="../diagrams/layout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11" Type="http://schemas.openxmlformats.org/officeDocument/2006/relationships/image" Target="../media/image14.jpeg"/><Relationship Id="rId5" Type="http://schemas.openxmlformats.org/officeDocument/2006/relationships/image" Target="../media/image6.jpeg"/><Relationship Id="rId15" Type="http://schemas.openxmlformats.org/officeDocument/2006/relationships/diagramColors" Target="../diagrams/colors5.xml"/><Relationship Id="rId10" Type="http://schemas.microsoft.com/office/2007/relationships/diagramDrawing" Target="../diagrams/drawing4.xml"/><Relationship Id="rId19" Type="http://schemas.openxmlformats.org/officeDocument/2006/relationships/image" Target="../media/image17.jpg"/><Relationship Id="rId4" Type="http://schemas.openxmlformats.org/officeDocument/2006/relationships/image" Target="../media/image13.png"/><Relationship Id="rId9" Type="http://schemas.openxmlformats.org/officeDocument/2006/relationships/diagramColors" Target="../diagrams/colors4.xml"/><Relationship Id="rId1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biogas-e.b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Ontmoeting tussen organische </a:t>
            </a:r>
            <a:br>
              <a:rPr lang="nl-BE" dirty="0" smtClean="0"/>
            </a:br>
            <a:r>
              <a:rPr lang="nl-BE" dirty="0" smtClean="0"/>
              <a:t>meststof-producerende regio’s: </a:t>
            </a:r>
            <a:br>
              <a:rPr lang="nl-BE" dirty="0" smtClean="0"/>
            </a:br>
            <a:r>
              <a:rPr lang="nl-BE" dirty="0" smtClean="0"/>
              <a:t>Bretagne – Vlaanderen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400" dirty="0" err="1" smtClean="0"/>
              <a:t>Véronique</a:t>
            </a:r>
            <a:r>
              <a:rPr lang="nl-BE" sz="2400" dirty="0" smtClean="0"/>
              <a:t> De Geest</a:t>
            </a:r>
          </a:p>
          <a:p>
            <a:r>
              <a:rPr lang="nl-BE" sz="2400" smtClean="0"/>
              <a:t>16 </a:t>
            </a:r>
            <a:r>
              <a:rPr lang="nl-BE" sz="2400" dirty="0"/>
              <a:t>april 2015, </a:t>
            </a:r>
            <a:br>
              <a:rPr lang="nl-BE" sz="2400" dirty="0"/>
            </a:br>
            <a:r>
              <a:rPr lang="nl-BE" sz="2400" dirty="0"/>
              <a:t>Rennes, Frankrijk</a:t>
            </a:r>
          </a:p>
        </p:txBody>
      </p:sp>
      <p:pic>
        <p:nvPicPr>
          <p:cNvPr id="5" name="Image 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8784"/>
            <a:ext cx="1512168" cy="108012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2" descr="C:\Users\veronique.de.geest\AppData\Local\Temp\Rar$DIa0.725\BioRefine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0" y="476672"/>
            <a:ext cx="1723868" cy="104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Voorstelling Biogas-E</a:t>
            </a:r>
          </a:p>
          <a:p>
            <a:r>
              <a:rPr lang="nl-BE" dirty="0" smtClean="0"/>
              <a:t>Actuele situatie van de vergistingssector in Vlaanderen</a:t>
            </a:r>
          </a:p>
          <a:p>
            <a:r>
              <a:rPr lang="nl-BE" b="1" dirty="0" smtClean="0"/>
              <a:t>Biogas als </a:t>
            </a:r>
            <a:r>
              <a:rPr lang="nl-BE" b="1" dirty="0" err="1" smtClean="0"/>
              <a:t>bioraffinage</a:t>
            </a:r>
            <a:endParaRPr lang="nl-BE" b="1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Image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368152" cy="10183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2" descr="C:\Users\veronique.de.geest\AppData\Local\Temp\Rar$DIa0.725\BioRefine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3257"/>
            <a:ext cx="1584176" cy="9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Biogas als </a:t>
            </a:r>
            <a:r>
              <a:rPr lang="nl-BE" dirty="0" err="1" smtClean="0"/>
              <a:t>bioraffinage</a:t>
            </a:r>
            <a:r>
              <a:rPr lang="nl-BE" dirty="0" smtClean="0"/>
              <a:t>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Anaerobe vergisting kan een sleutelrol spelen in nutriëntrecuperatie</a:t>
            </a:r>
          </a:p>
          <a:p>
            <a:pPr lvl="1"/>
            <a:r>
              <a:rPr lang="nl-BE" sz="2400" dirty="0" smtClean="0"/>
              <a:t>Organisch gebonden N en P worden omgevormd tot beschikbare nutriënten</a:t>
            </a:r>
          </a:p>
          <a:p>
            <a:pPr lvl="1"/>
            <a:r>
              <a:rPr lang="nl-BE" sz="2400" dirty="0" smtClean="0"/>
              <a:t>Verschillende recuperatietechnieken</a:t>
            </a:r>
          </a:p>
          <a:p>
            <a:pPr lvl="1"/>
            <a:r>
              <a:rPr lang="nl-BE" sz="2400" dirty="0" smtClean="0"/>
              <a:t>Veldproeven om </a:t>
            </a:r>
            <a:r>
              <a:rPr lang="nl-BE" sz="2400" dirty="0" err="1" smtClean="0"/>
              <a:t>biogebaseerde</a:t>
            </a:r>
            <a:r>
              <a:rPr lang="nl-BE" sz="2400" dirty="0" smtClean="0"/>
              <a:t> minerale meststoffen te valideren</a:t>
            </a:r>
          </a:p>
          <a:p>
            <a:pPr lvl="1"/>
            <a:r>
              <a:rPr lang="nl-BE" sz="2400" dirty="0" smtClean="0"/>
              <a:t>Ecologische en economische verbetering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03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913162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53519708"/>
              </p:ext>
            </p:extLst>
          </p:nvPr>
        </p:nvGraphicFramePr>
        <p:xfrm>
          <a:off x="-252536" y="3136776"/>
          <a:ext cx="2836776" cy="1588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98" y="334978"/>
            <a:ext cx="8952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b="1" dirty="0" err="1" smtClean="0"/>
              <a:t>Bioraffinage</a:t>
            </a:r>
            <a:r>
              <a:rPr lang="nl-NL" sz="2500" b="1" dirty="0" smtClean="0"/>
              <a:t> : productie van energiedragers en nieuwe producten uit hernieuwbare, </a:t>
            </a:r>
            <a:r>
              <a:rPr lang="nl-NL" sz="2500" b="1" dirty="0" err="1" smtClean="0"/>
              <a:t>biogebaseerde</a:t>
            </a:r>
            <a:r>
              <a:rPr lang="nl-NL" sz="2500" b="1" dirty="0" smtClean="0"/>
              <a:t> grondstoffen</a:t>
            </a:r>
            <a:endParaRPr lang="nl-BE" sz="25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00" y="3919912"/>
            <a:ext cx="3398704" cy="159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586"/>
          <a:stretch/>
        </p:blipFill>
        <p:spPr bwMode="auto">
          <a:xfrm>
            <a:off x="4496706" y="1492566"/>
            <a:ext cx="1673985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inhoud vergiste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7630" r="55621" b="42577"/>
          <a:stretch/>
        </p:blipFill>
        <p:spPr bwMode="auto">
          <a:xfrm>
            <a:off x="2476744" y="3600000"/>
            <a:ext cx="3175376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3698" y="2685748"/>
            <a:ext cx="376103" cy="167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xtBox 2"/>
          <p:cNvSpPr txBox="1"/>
          <p:nvPr/>
        </p:nvSpPr>
        <p:spPr>
          <a:xfrm>
            <a:off x="5521750" y="2204865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Warmtenet</a:t>
            </a:r>
            <a:endParaRPr lang="nl-BE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37850" y="1484002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Stroom</a:t>
            </a:r>
            <a:endParaRPr lang="nl-BE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0689" y="2685748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CH</a:t>
            </a:r>
            <a:r>
              <a:rPr lang="nl-NL" sz="1000" baseline="-25000" dirty="0" smtClean="0"/>
              <a:t>4</a:t>
            </a:r>
            <a:endParaRPr lang="nl-BE" sz="1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3501008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CO</a:t>
            </a:r>
            <a:r>
              <a:rPr lang="nl-NL" sz="1000" baseline="-25000" dirty="0"/>
              <a:t>2</a:t>
            </a:r>
            <a:endParaRPr lang="nl-BE" sz="1000" baseline="-25000" dirty="0"/>
          </a:p>
        </p:txBody>
      </p:sp>
    </p:spTree>
    <p:extLst>
      <p:ext uri="{BB962C8B-B14F-4D97-AF65-F5344CB8AC3E}">
        <p14:creationId xmlns:p14="http://schemas.microsoft.com/office/powerpoint/2010/main" val="13416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913162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08253719"/>
              </p:ext>
            </p:extLst>
          </p:nvPr>
        </p:nvGraphicFramePr>
        <p:xfrm>
          <a:off x="-8048" y="2165515"/>
          <a:ext cx="396044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1" descr="inhoud vergist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3" r="55621" b="48593"/>
          <a:stretch/>
        </p:blipFill>
        <p:spPr bwMode="auto">
          <a:xfrm>
            <a:off x="4068000" y="2752456"/>
            <a:ext cx="5040000" cy="182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8" y="334978"/>
            <a:ext cx="89521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b="1" dirty="0" err="1" smtClean="0"/>
              <a:t>Bioraffinage</a:t>
            </a:r>
            <a:r>
              <a:rPr lang="nl-NL" sz="2500" b="1" dirty="0" smtClean="0"/>
              <a:t> : productie van energiedragers en nieuwe producten uit hernieuwbare, </a:t>
            </a:r>
            <a:r>
              <a:rPr lang="nl-NL" sz="2500" b="1" dirty="0" err="1" smtClean="0"/>
              <a:t>biogebaseerde</a:t>
            </a:r>
            <a:r>
              <a:rPr lang="nl-NL" sz="2500" b="1" dirty="0" smtClean="0"/>
              <a:t> grondstoffen</a:t>
            </a:r>
            <a:endParaRPr lang="nl-BE" sz="2500" b="1" dirty="0"/>
          </a:p>
        </p:txBody>
      </p:sp>
    </p:spTree>
    <p:extLst>
      <p:ext uri="{BB962C8B-B14F-4D97-AF65-F5344CB8AC3E}">
        <p14:creationId xmlns:p14="http://schemas.microsoft.com/office/powerpoint/2010/main" val="602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913162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31666"/>
            <a:ext cx="8952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err="1" smtClean="0"/>
              <a:t>Bioraffinage</a:t>
            </a:r>
            <a:r>
              <a:rPr lang="nl-NL" sz="2200" b="1" dirty="0" smtClean="0"/>
              <a:t> met vergisting : mineraal extractie uit mest &amp; “afval”</a:t>
            </a:r>
            <a:endParaRPr lang="nl-BE" sz="2200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81908855"/>
              </p:ext>
            </p:extLst>
          </p:nvPr>
        </p:nvGraphicFramePr>
        <p:xfrm>
          <a:off x="2880778" y="2975351"/>
          <a:ext cx="5579655" cy="377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11" descr="inhoud vergist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98" t="3" r="55698" b="48593"/>
          <a:stretch/>
        </p:blipFill>
        <p:spPr bwMode="auto">
          <a:xfrm>
            <a:off x="-7200342" y="1916833"/>
            <a:ext cx="13038724" cy="201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11960" y="3933057"/>
            <a:ext cx="10954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 l="32487" r="34361"/>
          <a:stretch>
            <a:fillRect/>
          </a:stretch>
        </p:blipFill>
        <p:spPr bwMode="auto">
          <a:xfrm>
            <a:off x="7409821" y="4869161"/>
            <a:ext cx="1698683" cy="220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41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913162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31666"/>
            <a:ext cx="8952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err="1" smtClean="0"/>
              <a:t>Bioraffinage</a:t>
            </a:r>
            <a:r>
              <a:rPr lang="nl-NL" sz="2200" b="1" dirty="0" smtClean="0"/>
              <a:t> met vergisting : mineraal extractie uit mest &amp; “afval”</a:t>
            </a:r>
            <a:endParaRPr lang="nl-BE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4211960" y="2629199"/>
            <a:ext cx="10954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5437083"/>
            <a:ext cx="1967828" cy="131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2" y="1268761"/>
            <a:ext cx="8304039" cy="390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truv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92" y="5445224"/>
            <a:ext cx="1919245" cy="1291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kchservices.com/media/scrubbers/2_Odor_Control_System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445224"/>
            <a:ext cx="1904185" cy="130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7" descr="centrifuge.jpg"/>
          <p:cNvPicPr>
            <a:picLocks noChangeAspect="1"/>
          </p:cNvPicPr>
          <p:nvPr/>
        </p:nvPicPr>
        <p:blipFill rotWithShape="1">
          <a:blip r:embed="rId6" cstate="print"/>
          <a:srcRect t="-1" b="1156"/>
          <a:stretch/>
        </p:blipFill>
        <p:spPr>
          <a:xfrm>
            <a:off x="2667193" y="5440783"/>
            <a:ext cx="1864777" cy="12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6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49" y="1644"/>
            <a:ext cx="913162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Rectangle 2"/>
          <p:cNvSpPr/>
          <p:nvPr/>
        </p:nvSpPr>
        <p:spPr>
          <a:xfrm>
            <a:off x="2473523" y="3818980"/>
            <a:ext cx="8640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7618445" y="2478945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31" y="3430645"/>
            <a:ext cx="1497655" cy="99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12777" y="4581129"/>
            <a:ext cx="1872208" cy="93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 descr="inhoud vergis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t="3" r="55576" b="48593"/>
          <a:stretch/>
        </p:blipFill>
        <p:spPr bwMode="auto">
          <a:xfrm>
            <a:off x="36000" y="5068822"/>
            <a:ext cx="3780000" cy="175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0582128"/>
              </p:ext>
            </p:extLst>
          </p:nvPr>
        </p:nvGraphicFramePr>
        <p:xfrm>
          <a:off x="2041214" y="1988841"/>
          <a:ext cx="2003612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80199" y="3594502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err="1" smtClean="0"/>
              <a:t>Biomethaan</a:t>
            </a:r>
            <a:endParaRPr lang="nl-BE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900810" y="5157192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CO</a:t>
            </a:r>
            <a:r>
              <a:rPr lang="nl-NL" sz="1600" baseline="-25000" dirty="0" smtClean="0"/>
              <a:t>2</a:t>
            </a:r>
            <a:endParaRPr lang="nl-BE" sz="16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075683" y="2730973"/>
            <a:ext cx="359896" cy="37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/>
          <p:cNvSpPr/>
          <p:nvPr/>
        </p:nvSpPr>
        <p:spPr>
          <a:xfrm>
            <a:off x="2095787" y="4097317"/>
            <a:ext cx="359896" cy="37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ectangle 38"/>
          <p:cNvSpPr/>
          <p:nvPr/>
        </p:nvSpPr>
        <p:spPr>
          <a:xfrm>
            <a:off x="3843315" y="6151100"/>
            <a:ext cx="359896" cy="375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/>
          <p:cNvSpPr txBox="1"/>
          <p:nvPr/>
        </p:nvSpPr>
        <p:spPr>
          <a:xfrm>
            <a:off x="948481" y="475708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Biogas</a:t>
            </a:r>
            <a:endParaRPr lang="nl-BE" sz="2000" dirty="0"/>
          </a:p>
        </p:txBody>
      </p:sp>
      <p:pic>
        <p:nvPicPr>
          <p:cNvPr id="42" name="Picture 9" descr="motor+generat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29" y="14515"/>
            <a:ext cx="2643080" cy="167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2202713493"/>
              </p:ext>
            </p:extLst>
          </p:nvPr>
        </p:nvGraphicFramePr>
        <p:xfrm>
          <a:off x="1985031" y="3734020"/>
          <a:ext cx="2003612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2" name="Rectangle 31"/>
          <p:cNvSpPr/>
          <p:nvPr/>
        </p:nvSpPr>
        <p:spPr>
          <a:xfrm>
            <a:off x="2275735" y="4285000"/>
            <a:ext cx="222884" cy="368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Bent Arrow 9"/>
          <p:cNvSpPr/>
          <p:nvPr/>
        </p:nvSpPr>
        <p:spPr>
          <a:xfrm>
            <a:off x="1877009" y="783193"/>
            <a:ext cx="1193027" cy="459893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31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43315" y="3297038"/>
            <a:ext cx="359896" cy="34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/>
          <p:cNvSpPr txBox="1"/>
          <p:nvPr/>
        </p:nvSpPr>
        <p:spPr>
          <a:xfrm>
            <a:off x="2238479" y="635202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WKK</a:t>
            </a:r>
            <a:endParaRPr lang="nl-BE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2287605" y="2370366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Groene warmte</a:t>
            </a:r>
            <a:endParaRPr lang="nl-BE" sz="16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56" y="1846298"/>
            <a:ext cx="1208851" cy="118950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001" y="2924944"/>
            <a:ext cx="2304256" cy="143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1" y="4757083"/>
            <a:ext cx="2156027" cy="165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6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5875" y="0"/>
            <a:ext cx="9177338" cy="1876425"/>
          </a:xfrm>
          <a:prstGeom prst="rect">
            <a:avLst/>
          </a:prstGeom>
          <a:solidFill>
            <a:srgbClr val="E8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98D648-00B8-43C8-ACD5-3D4828B83BF6}" type="slidenum">
              <a:rPr lang="nl-BE" smtClean="0"/>
              <a:pPr>
                <a:defRPr/>
              </a:pPr>
              <a:t>17</a:t>
            </a:fld>
            <a:endParaRPr lang="nl-BE"/>
          </a:p>
        </p:txBody>
      </p:sp>
      <p:sp>
        <p:nvSpPr>
          <p:cNvPr id="4" name="Rechthoek 3"/>
          <p:cNvSpPr/>
          <p:nvPr/>
        </p:nvSpPr>
        <p:spPr>
          <a:xfrm>
            <a:off x="809625" y="170021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BE" sz="2000" dirty="0" smtClean="0">
                <a:latin typeface="+mj-lt"/>
                <a:cs typeface="+mn-cs"/>
              </a:rPr>
              <a:t>BIOGAS-E vzw</a:t>
            </a:r>
          </a:p>
          <a:p>
            <a:pPr>
              <a:defRPr/>
            </a:pPr>
            <a:r>
              <a:rPr lang="nl-BE" sz="2000" dirty="0" smtClean="0">
                <a:latin typeface="+mj-lt"/>
                <a:cs typeface="+mn-cs"/>
              </a:rPr>
              <a:t>Graaf Karel de </a:t>
            </a:r>
            <a:r>
              <a:rPr lang="nl-BE" sz="2000" dirty="0" err="1" smtClean="0">
                <a:latin typeface="+mj-lt"/>
                <a:cs typeface="+mn-cs"/>
              </a:rPr>
              <a:t>Goedelaan</a:t>
            </a:r>
            <a:r>
              <a:rPr lang="nl-BE" sz="2000" dirty="0" smtClean="0">
                <a:latin typeface="+mj-lt"/>
                <a:cs typeface="+mn-cs"/>
              </a:rPr>
              <a:t> 34</a:t>
            </a:r>
          </a:p>
          <a:p>
            <a:pPr>
              <a:defRPr/>
            </a:pPr>
            <a:r>
              <a:rPr lang="nl-BE" sz="2000" dirty="0" smtClean="0">
                <a:latin typeface="+mj-lt"/>
                <a:cs typeface="+mn-cs"/>
              </a:rPr>
              <a:t>8500 Kortrijk</a:t>
            </a:r>
          </a:p>
          <a:p>
            <a:pPr>
              <a:defRPr/>
            </a:pPr>
            <a:r>
              <a:rPr lang="nl-BE" sz="2000" dirty="0" smtClean="0">
                <a:latin typeface="+mj-lt"/>
                <a:cs typeface="+mn-cs"/>
              </a:rPr>
              <a:t>tel:+32(0)56 241 263</a:t>
            </a:r>
          </a:p>
          <a:p>
            <a:pPr>
              <a:defRPr/>
            </a:pPr>
            <a:r>
              <a:rPr lang="nl-BE" sz="2000" dirty="0" smtClean="0">
                <a:latin typeface="+mj-lt"/>
                <a:cs typeface="+mn-cs"/>
              </a:rPr>
              <a:t>www.biogas-e.be</a:t>
            </a:r>
          </a:p>
          <a:p>
            <a:pPr>
              <a:defRPr/>
            </a:pPr>
            <a:r>
              <a:rPr lang="nl-BE" sz="2000" dirty="0" smtClean="0">
                <a:latin typeface="+mj-lt"/>
                <a:hlinkClick r:id="rId2"/>
              </a:rPr>
              <a:t>info@biogas-e.be</a:t>
            </a:r>
            <a:endParaRPr lang="nl-BE" sz="2000" dirty="0" smtClean="0">
              <a:latin typeface="+mj-lt"/>
              <a:cs typeface="+mn-cs"/>
            </a:endParaRPr>
          </a:p>
          <a:p>
            <a:pPr>
              <a:defRPr/>
            </a:pPr>
            <a:endParaRPr lang="nl-BE" sz="2000" dirty="0" smtClean="0">
              <a:latin typeface="+mj-lt"/>
              <a:cs typeface="+mn-cs"/>
            </a:endParaRPr>
          </a:p>
          <a:p>
            <a:pPr>
              <a:defRPr/>
            </a:pPr>
            <a:r>
              <a:rPr lang="nl-BE" sz="2000" dirty="0" err="1" smtClean="0">
                <a:latin typeface="+mj-lt"/>
                <a:cs typeface="+mn-cs"/>
              </a:rPr>
              <a:t>Véronique</a:t>
            </a:r>
            <a:r>
              <a:rPr lang="nl-BE" sz="2000" dirty="0" smtClean="0">
                <a:latin typeface="+mj-lt"/>
                <a:cs typeface="+mn-cs"/>
              </a:rPr>
              <a:t> De Geest</a:t>
            </a:r>
          </a:p>
          <a:p>
            <a:pPr>
              <a:defRPr/>
            </a:pPr>
            <a:r>
              <a:rPr lang="nl-BE" sz="2000" dirty="0" err="1" smtClean="0">
                <a:latin typeface="+mj-lt"/>
                <a:cs typeface="+mn-cs"/>
              </a:rPr>
              <a:t>Co-auteur</a:t>
            </a:r>
            <a:r>
              <a:rPr lang="nl-BE" sz="2000" dirty="0" smtClean="0">
                <a:latin typeface="+mj-lt"/>
                <a:cs typeface="+mn-cs"/>
              </a:rPr>
              <a:t>: Erik Meers</a:t>
            </a:r>
            <a:endParaRPr lang="nl-BE" sz="2000" dirty="0">
              <a:latin typeface="+mj-lt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003800" y="2260600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BE" sz="2800" b="1" dirty="0">
                <a:solidFill>
                  <a:srgbClr val="C00000"/>
                </a:solidFill>
                <a:latin typeface="+mj-lt"/>
                <a:cs typeface="+mn-cs"/>
              </a:rPr>
              <a:t>Dank voor uw aandacht!</a:t>
            </a:r>
          </a:p>
          <a:p>
            <a:pPr>
              <a:defRPr/>
            </a:pPr>
            <a:endParaRPr lang="nl-BE" sz="2800" b="1" dirty="0">
              <a:solidFill>
                <a:srgbClr val="C00000"/>
              </a:solidFill>
              <a:latin typeface="+mj-lt"/>
              <a:cs typeface="+mn-cs"/>
            </a:endParaRPr>
          </a:p>
          <a:p>
            <a:pPr>
              <a:defRPr/>
            </a:pPr>
            <a:r>
              <a:rPr lang="nl-BE" sz="2800" b="1" dirty="0">
                <a:solidFill>
                  <a:srgbClr val="C00000"/>
                </a:solidFill>
                <a:latin typeface="+mj-lt"/>
                <a:cs typeface="+mn-cs"/>
              </a:rPr>
              <a:t>Vragen?</a:t>
            </a:r>
          </a:p>
        </p:txBody>
      </p:sp>
      <p:pic>
        <p:nvPicPr>
          <p:cNvPr id="12" name="Image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368152" cy="101837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pic>
        <p:nvPicPr>
          <p:cNvPr id="14" name="Picture 2" descr="C:\Users\veronique.de.geest\AppData\Local\Temp\Rar$DIa0.725\BioRefine-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9" y="382055"/>
            <a:ext cx="1723868" cy="104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Voorstelling Biogas-E</a:t>
            </a:r>
          </a:p>
          <a:p>
            <a:r>
              <a:rPr lang="nl-BE" dirty="0" smtClean="0"/>
              <a:t>Actuele situatie van de vergistingssector in Vlaanderen</a:t>
            </a:r>
          </a:p>
          <a:p>
            <a:r>
              <a:rPr lang="nl-BE" dirty="0" smtClean="0"/>
              <a:t>Biogas als </a:t>
            </a:r>
            <a:r>
              <a:rPr lang="nl-BE" dirty="0" err="1" smtClean="0"/>
              <a:t>bioraffinage</a:t>
            </a:r>
            <a:endParaRPr lang="nl-BE" dirty="0" smtClean="0"/>
          </a:p>
        </p:txBody>
      </p:sp>
      <p:pic>
        <p:nvPicPr>
          <p:cNvPr id="4" name="Image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4792"/>
            <a:ext cx="1368152" cy="10183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2" descr="C:\Users\veronique.de.geest\AppData\Local\Temp\Rar$DIa0.725\BioRefine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5537"/>
            <a:ext cx="1584176" cy="9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Voorstelling Biogas-E</a:t>
            </a:r>
          </a:p>
          <a:p>
            <a:r>
              <a:rPr lang="nl-BE" dirty="0" smtClean="0"/>
              <a:t>Actuele situatie van de vergistingssector in Vlaanderen</a:t>
            </a:r>
          </a:p>
          <a:p>
            <a:r>
              <a:rPr lang="nl-BE" dirty="0" smtClean="0"/>
              <a:t>Biogas als </a:t>
            </a:r>
            <a:r>
              <a:rPr lang="nl-BE" dirty="0" err="1" smtClean="0"/>
              <a:t>bioraffinage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Image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2331"/>
            <a:ext cx="1368152" cy="10183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2" descr="C:\Users\veronique.de.geest\AppData\Local\Temp\Rar$DIa0.725\BioRefine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2" y="402331"/>
            <a:ext cx="1584176" cy="9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Voorstelling Biogas-E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</a:t>
            </a:r>
            <a:r>
              <a:rPr lang="nl-BE" dirty="0" smtClean="0"/>
              <a:t>latform </a:t>
            </a:r>
            <a:r>
              <a:rPr lang="nl-BE" dirty="0"/>
              <a:t>voor anaerobe vergisting in </a:t>
            </a:r>
            <a:r>
              <a:rPr lang="nl-BE" dirty="0" smtClean="0"/>
              <a:t>Vlaanderen &gt; 2004 </a:t>
            </a:r>
            <a:r>
              <a:rPr lang="nl-BE" dirty="0"/>
              <a:t>vakgroep milieukunde van </a:t>
            </a:r>
            <a:r>
              <a:rPr lang="nl-BE" dirty="0" smtClean="0"/>
              <a:t>HOWEST</a:t>
            </a:r>
          </a:p>
          <a:p>
            <a:r>
              <a:rPr lang="nl-BE" dirty="0" smtClean="0"/>
              <a:t>Kenniscentrum</a:t>
            </a:r>
          </a:p>
          <a:p>
            <a:r>
              <a:rPr lang="nl-BE" dirty="0" smtClean="0"/>
              <a:t>Beleidsondersteuning</a:t>
            </a:r>
          </a:p>
          <a:p>
            <a:r>
              <a:rPr lang="nl-BE" dirty="0"/>
              <a:t>V</a:t>
            </a:r>
            <a:r>
              <a:rPr lang="nl-BE" dirty="0" smtClean="0"/>
              <a:t>orming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72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Voorstelling Biogas-E</a:t>
            </a:r>
          </a:p>
          <a:p>
            <a:r>
              <a:rPr lang="nl-BE" b="1" dirty="0" smtClean="0"/>
              <a:t>Actuele situatie van de vergistingssector in Vlaanderen</a:t>
            </a:r>
          </a:p>
          <a:p>
            <a:r>
              <a:rPr lang="nl-BE" dirty="0" smtClean="0"/>
              <a:t>Biogas als </a:t>
            </a:r>
            <a:r>
              <a:rPr lang="nl-BE" dirty="0" err="1" smtClean="0"/>
              <a:t>bioraffinage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Image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2371"/>
            <a:ext cx="1368152" cy="101837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2" descr="C:\Users\veronique.de.geest\AppData\Local\Temp\Rar$DIa0.725\BioRefine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5" y="404664"/>
            <a:ext cx="1584176" cy="9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>
              <p:ext uri="{D42A27DB-BD31-4B8C-83A1-F6EECF244321}">
                <p14:modId xmlns:p14="http://schemas.microsoft.com/office/powerpoint/2010/main" val="2525154370"/>
              </p:ext>
            </p:extLst>
          </p:nvPr>
        </p:nvGraphicFramePr>
        <p:xfrm>
          <a:off x="1043608" y="548680"/>
          <a:ext cx="71287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2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>
              <p:ext uri="{D42A27DB-BD31-4B8C-83A1-F6EECF244321}">
                <p14:modId xmlns:p14="http://schemas.microsoft.com/office/powerpoint/2010/main" val="1406439243"/>
              </p:ext>
            </p:extLst>
          </p:nvPr>
        </p:nvGraphicFramePr>
        <p:xfrm>
          <a:off x="1043608" y="476672"/>
          <a:ext cx="72008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9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>
              <p:ext uri="{D42A27DB-BD31-4B8C-83A1-F6EECF244321}">
                <p14:modId xmlns:p14="http://schemas.microsoft.com/office/powerpoint/2010/main" val="463367324"/>
              </p:ext>
            </p:extLst>
          </p:nvPr>
        </p:nvGraphicFramePr>
        <p:xfrm>
          <a:off x="1403648" y="620688"/>
          <a:ext cx="684076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9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/>
          <p:cNvGraphicFramePr/>
          <p:nvPr>
            <p:extLst>
              <p:ext uri="{D42A27DB-BD31-4B8C-83A1-F6EECF244321}">
                <p14:modId xmlns:p14="http://schemas.microsoft.com/office/powerpoint/2010/main" val="2187993134"/>
              </p:ext>
            </p:extLst>
          </p:nvPr>
        </p:nvGraphicFramePr>
        <p:xfrm>
          <a:off x="1763688" y="764704"/>
          <a:ext cx="63367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1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Thema2012</Template>
  <TotalTime>474</TotalTime>
  <Words>334</Words>
  <Application>Microsoft Office PowerPoint</Application>
  <PresentationFormat>Diavoorstelling (4:3)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Thema2012</vt:lpstr>
      <vt:lpstr>Ontmoeting tussen organische  meststof-producerende regio’s:  Bretagne – Vlaanderen </vt:lpstr>
      <vt:lpstr>Agenda </vt:lpstr>
      <vt:lpstr>Agenda </vt:lpstr>
      <vt:lpstr>Voorstelling Biogas-E</vt:lpstr>
      <vt:lpstr>Agenda </vt:lpstr>
      <vt:lpstr>PowerPoint-presentatie</vt:lpstr>
      <vt:lpstr>PowerPoint-presentatie</vt:lpstr>
      <vt:lpstr>PowerPoint-presentatie</vt:lpstr>
      <vt:lpstr>PowerPoint-presentatie</vt:lpstr>
      <vt:lpstr>Agenda </vt:lpstr>
      <vt:lpstr>Biogas als bioraffinage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Howest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Ontmoeting tussen organische meststof-producerende regio’s</dc:title>
  <dc:creator>De Geest Veronique</dc:creator>
  <cp:lastModifiedBy>De Geest Veronique</cp:lastModifiedBy>
  <cp:revision>52</cp:revision>
  <dcterms:created xsi:type="dcterms:W3CDTF">2015-04-13T08:32:50Z</dcterms:created>
  <dcterms:modified xsi:type="dcterms:W3CDTF">2015-04-14T10:24:02Z</dcterms:modified>
</cp:coreProperties>
</file>